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2"/>
  </p:notesMasterIdLst>
  <p:sldIdLst>
    <p:sldId id="281" r:id="rId2"/>
    <p:sldId id="371" r:id="rId3"/>
    <p:sldId id="351" r:id="rId4"/>
    <p:sldId id="401" r:id="rId5"/>
    <p:sldId id="323" r:id="rId6"/>
    <p:sldId id="333" r:id="rId7"/>
    <p:sldId id="296" r:id="rId8"/>
    <p:sldId id="387" r:id="rId9"/>
    <p:sldId id="388" r:id="rId10"/>
    <p:sldId id="348" r:id="rId11"/>
    <p:sldId id="282" r:id="rId12"/>
    <p:sldId id="380" r:id="rId13"/>
    <p:sldId id="389" r:id="rId14"/>
    <p:sldId id="381" r:id="rId15"/>
    <p:sldId id="382" r:id="rId16"/>
    <p:sldId id="368" r:id="rId17"/>
    <p:sldId id="383" r:id="rId18"/>
    <p:sldId id="384" r:id="rId19"/>
    <p:sldId id="385" r:id="rId20"/>
    <p:sldId id="386" r:id="rId21"/>
    <p:sldId id="390" r:id="rId22"/>
    <p:sldId id="392" r:id="rId23"/>
    <p:sldId id="367" r:id="rId24"/>
    <p:sldId id="391" r:id="rId25"/>
    <p:sldId id="393" r:id="rId26"/>
    <p:sldId id="284" r:id="rId27"/>
    <p:sldId id="285" r:id="rId28"/>
    <p:sldId id="286" r:id="rId29"/>
    <p:sldId id="287" r:id="rId30"/>
    <p:sldId id="394" r:id="rId31"/>
    <p:sldId id="354" r:id="rId32"/>
    <p:sldId id="403" r:id="rId33"/>
    <p:sldId id="404" r:id="rId34"/>
    <p:sldId id="318" r:id="rId35"/>
    <p:sldId id="319" r:id="rId36"/>
    <p:sldId id="352" r:id="rId37"/>
    <p:sldId id="395" r:id="rId38"/>
    <p:sldId id="397" r:id="rId39"/>
    <p:sldId id="396" r:id="rId40"/>
    <p:sldId id="301" r:id="rId41"/>
    <p:sldId id="332" r:id="rId42"/>
    <p:sldId id="327" r:id="rId43"/>
    <p:sldId id="300" r:id="rId44"/>
    <p:sldId id="305" r:id="rId45"/>
    <p:sldId id="330" r:id="rId46"/>
    <p:sldId id="353" r:id="rId47"/>
    <p:sldId id="377" r:id="rId48"/>
    <p:sldId id="398" r:id="rId49"/>
    <p:sldId id="328" r:id="rId50"/>
    <p:sldId id="349" r:id="rId51"/>
    <p:sldId id="402" r:id="rId52"/>
    <p:sldId id="399" r:id="rId53"/>
    <p:sldId id="302" r:id="rId54"/>
    <p:sldId id="406" r:id="rId55"/>
    <p:sldId id="363" r:id="rId56"/>
    <p:sldId id="313" r:id="rId57"/>
    <p:sldId id="292" r:id="rId58"/>
    <p:sldId id="340" r:id="rId59"/>
    <p:sldId id="341" r:id="rId60"/>
    <p:sldId id="400" r:id="rId61"/>
    <p:sldId id="373" r:id="rId62"/>
    <p:sldId id="378" r:id="rId63"/>
    <p:sldId id="379" r:id="rId64"/>
    <p:sldId id="350" r:id="rId65"/>
    <p:sldId id="356" r:id="rId66"/>
    <p:sldId id="357" r:id="rId67"/>
    <p:sldId id="405" r:id="rId68"/>
    <p:sldId id="358" r:id="rId69"/>
    <p:sldId id="359" r:id="rId70"/>
    <p:sldId id="374" r:id="rId71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Segoe UI" panose="020B0502040204020203" pitchFamily="34" charset="0"/>
      <p:regular r:id="rId77"/>
      <p:bold r:id="rId78"/>
      <p:italic r:id="rId79"/>
      <p:boldItalic r:id="rId80"/>
    </p:embeddedFont>
    <p:embeddedFont>
      <p:font typeface="Trade Gothic Next Rounded" panose="020F0503040303020004" pitchFamily="34" charset="0"/>
      <p:regular r:id="rId81"/>
      <p:bold r:id="rId82"/>
    </p:embeddedFont>
    <p:embeddedFont>
      <p:font typeface="Verdana" panose="020B0604030504040204" pitchFamily="34" charset="0"/>
      <p:regular r:id="rId83"/>
      <p:bold r:id="rId84"/>
      <p:italic r:id="rId85"/>
      <p:boldItalic r:id="rId86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7" autoAdjust="0"/>
    <p:restoredTop sz="94291" autoAdjust="0"/>
  </p:normalViewPr>
  <p:slideViewPr>
    <p:cSldViewPr snapToGrid="0">
      <p:cViewPr varScale="1">
        <p:scale>
          <a:sx n="110" d="100"/>
          <a:sy n="110" d="100"/>
        </p:scale>
        <p:origin x="13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A4920C-7AFC-47AA-9818-4C3DAEBCE58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59B5C0-5B29-4E24-B0C8-6FAE342FE189}">
      <dgm:prSet phldrT="[Text]"/>
      <dgm:spPr/>
      <dgm:t>
        <a:bodyPr/>
        <a:lstStyle/>
        <a:p>
          <a:r>
            <a:rPr lang="en-US" dirty="0"/>
            <a:t>Object Orientation</a:t>
          </a:r>
        </a:p>
      </dgm:t>
    </dgm:pt>
    <dgm:pt modelId="{641E9282-6070-4366-B5B9-22FE6A756057}" type="parTrans" cxnId="{2D699F7C-F4B0-4727-A69F-1156DB6055F4}">
      <dgm:prSet/>
      <dgm:spPr/>
      <dgm:t>
        <a:bodyPr/>
        <a:lstStyle/>
        <a:p>
          <a:endParaRPr lang="en-US"/>
        </a:p>
      </dgm:t>
    </dgm:pt>
    <dgm:pt modelId="{2C2334E2-B26B-4451-9B36-3D861EEE3C86}" type="sibTrans" cxnId="{2D699F7C-F4B0-4727-A69F-1156DB6055F4}">
      <dgm:prSet/>
      <dgm:spPr/>
      <dgm:t>
        <a:bodyPr/>
        <a:lstStyle/>
        <a:p>
          <a:endParaRPr lang="en-US"/>
        </a:p>
      </dgm:t>
    </dgm:pt>
    <dgm:pt modelId="{D0555290-8F8C-4163-A304-56A99A24353E}">
      <dgm:prSet phldrT="[Text]"/>
      <dgm:spPr/>
      <dgm:t>
        <a:bodyPr/>
        <a:lstStyle/>
        <a:p>
          <a:r>
            <a:rPr lang="en-US" dirty="0"/>
            <a:t>Functions (Methods)</a:t>
          </a:r>
        </a:p>
      </dgm:t>
    </dgm:pt>
    <dgm:pt modelId="{C189B843-DF28-49A8-B6C8-F36A7ACF444A}" type="parTrans" cxnId="{2F26AAD0-5590-4682-A9B6-D6F646B88F54}">
      <dgm:prSet/>
      <dgm:spPr/>
      <dgm:t>
        <a:bodyPr/>
        <a:lstStyle/>
        <a:p>
          <a:endParaRPr lang="en-US"/>
        </a:p>
      </dgm:t>
    </dgm:pt>
    <dgm:pt modelId="{DE679D7C-011D-4739-9733-D7E10F9D25E6}" type="sibTrans" cxnId="{2F26AAD0-5590-4682-A9B6-D6F646B88F54}">
      <dgm:prSet/>
      <dgm:spPr/>
      <dgm:t>
        <a:bodyPr/>
        <a:lstStyle/>
        <a:p>
          <a:endParaRPr lang="en-US"/>
        </a:p>
      </dgm:t>
    </dgm:pt>
    <dgm:pt modelId="{F7DA7AA7-B66E-4411-B3DC-74FC2DCA6650}">
      <dgm:prSet phldrT="[Text]"/>
      <dgm:spPr/>
      <dgm:t>
        <a:bodyPr/>
        <a:lstStyle/>
        <a:p>
          <a:r>
            <a:rPr lang="en-US" dirty="0"/>
            <a:t>Code Libraries</a:t>
          </a:r>
        </a:p>
      </dgm:t>
    </dgm:pt>
    <dgm:pt modelId="{799C4069-4D57-446F-B274-D71BAB7E11F3}" type="parTrans" cxnId="{C9112DC6-8BF5-4713-8C29-61B04ED63228}">
      <dgm:prSet/>
      <dgm:spPr/>
      <dgm:t>
        <a:bodyPr/>
        <a:lstStyle/>
        <a:p>
          <a:endParaRPr lang="en-US"/>
        </a:p>
      </dgm:t>
    </dgm:pt>
    <dgm:pt modelId="{C04C2C7C-95AB-4495-9DCE-735BF75C8C42}" type="sibTrans" cxnId="{C9112DC6-8BF5-4713-8C29-61B04ED63228}">
      <dgm:prSet/>
      <dgm:spPr/>
      <dgm:t>
        <a:bodyPr/>
        <a:lstStyle/>
        <a:p>
          <a:endParaRPr lang="en-US"/>
        </a:p>
      </dgm:t>
    </dgm:pt>
    <dgm:pt modelId="{D4129369-BFFF-470D-A458-048BAC929C41}">
      <dgm:prSet phldrT="[Text]"/>
      <dgm:spPr/>
      <dgm:t>
        <a:bodyPr/>
        <a:lstStyle/>
        <a:p>
          <a:r>
            <a:rPr lang="en-US" dirty="0"/>
            <a:t>Event-Driven Architecture</a:t>
          </a:r>
        </a:p>
      </dgm:t>
    </dgm:pt>
    <dgm:pt modelId="{EEEDE95C-C7B8-446F-B088-3F999A101396}" type="parTrans" cxnId="{96A6DAF5-BE6D-4364-B9F5-5A886570F75A}">
      <dgm:prSet/>
      <dgm:spPr/>
      <dgm:t>
        <a:bodyPr/>
        <a:lstStyle/>
        <a:p>
          <a:endParaRPr lang="en-US"/>
        </a:p>
      </dgm:t>
    </dgm:pt>
    <dgm:pt modelId="{34A1A8F1-E492-4902-8987-7E442A5B9D90}" type="sibTrans" cxnId="{96A6DAF5-BE6D-4364-B9F5-5A886570F75A}">
      <dgm:prSet/>
      <dgm:spPr/>
      <dgm:t>
        <a:bodyPr/>
        <a:lstStyle/>
        <a:p>
          <a:endParaRPr lang="en-US"/>
        </a:p>
      </dgm:t>
    </dgm:pt>
    <dgm:pt modelId="{AFDCB5FC-C234-4CFE-970E-156414539F10}">
      <dgm:prSet phldrT="[Text]" custT="1"/>
      <dgm:spPr/>
      <dgm:t>
        <a:bodyPr/>
        <a:lstStyle/>
        <a:p>
          <a:r>
            <a:rPr lang="en-US" sz="1400" dirty="0"/>
            <a:t>Complex Types</a:t>
          </a:r>
        </a:p>
      </dgm:t>
    </dgm:pt>
    <dgm:pt modelId="{B47D5A08-F34F-4016-B24A-315256F662C3}" type="parTrans" cxnId="{63A50ED8-0E95-4FAB-AD57-66558BBE934C}">
      <dgm:prSet/>
      <dgm:spPr/>
      <dgm:t>
        <a:bodyPr/>
        <a:lstStyle/>
        <a:p>
          <a:endParaRPr lang="en-US"/>
        </a:p>
      </dgm:t>
    </dgm:pt>
    <dgm:pt modelId="{ED393489-7A0C-46B9-9EA5-2135731E39CF}" type="sibTrans" cxnId="{63A50ED8-0E95-4FAB-AD57-66558BBE934C}">
      <dgm:prSet/>
      <dgm:spPr/>
      <dgm:t>
        <a:bodyPr/>
        <a:lstStyle/>
        <a:p>
          <a:endParaRPr lang="en-US"/>
        </a:p>
      </dgm:t>
    </dgm:pt>
    <dgm:pt modelId="{86171B14-9085-49F7-A390-D2E5239A598D}">
      <dgm:prSet phldrT="[Text]" custT="1"/>
      <dgm:spPr/>
      <dgm:t>
        <a:bodyPr/>
        <a:lstStyle/>
        <a:p>
          <a:r>
            <a:rPr lang="en-US" sz="1400" dirty="0"/>
            <a:t>Properties (encapsulation)</a:t>
          </a:r>
        </a:p>
      </dgm:t>
    </dgm:pt>
    <dgm:pt modelId="{5D23579B-F3E1-46C5-8DD1-5B24FAC6D1CB}" type="parTrans" cxnId="{AE887955-F5C5-4A65-AEE1-76800EC7466B}">
      <dgm:prSet/>
      <dgm:spPr/>
      <dgm:t>
        <a:bodyPr/>
        <a:lstStyle/>
        <a:p>
          <a:endParaRPr lang="en-US"/>
        </a:p>
      </dgm:t>
    </dgm:pt>
    <dgm:pt modelId="{55237F13-61C5-4007-8C46-1B53F2407874}" type="sibTrans" cxnId="{AE887955-F5C5-4A65-AEE1-76800EC7466B}">
      <dgm:prSet/>
      <dgm:spPr/>
      <dgm:t>
        <a:bodyPr/>
        <a:lstStyle/>
        <a:p>
          <a:endParaRPr lang="en-US"/>
        </a:p>
      </dgm:t>
    </dgm:pt>
    <dgm:pt modelId="{17C1A3CF-73F9-4460-9DB3-A8E546166A4A}">
      <dgm:prSet phldrT="[Text]"/>
      <dgm:spPr/>
      <dgm:t>
        <a:bodyPr/>
        <a:lstStyle/>
        <a:p>
          <a:r>
            <a:rPr lang="en-US" dirty="0"/>
            <a:t>Namespaces</a:t>
          </a:r>
        </a:p>
      </dgm:t>
    </dgm:pt>
    <dgm:pt modelId="{E4059FA4-80AD-4CDE-914F-B02D09711922}" type="parTrans" cxnId="{EFF5AD11-833D-43B7-8ECC-780A87348DEE}">
      <dgm:prSet/>
      <dgm:spPr/>
      <dgm:t>
        <a:bodyPr/>
        <a:lstStyle/>
        <a:p>
          <a:endParaRPr lang="en-US"/>
        </a:p>
      </dgm:t>
    </dgm:pt>
    <dgm:pt modelId="{460F81D5-DE3D-4A94-92D3-72BA0FD388F3}" type="sibTrans" cxnId="{EFF5AD11-833D-43B7-8ECC-780A87348DEE}">
      <dgm:prSet/>
      <dgm:spPr/>
      <dgm:t>
        <a:bodyPr/>
        <a:lstStyle/>
        <a:p>
          <a:endParaRPr lang="en-US"/>
        </a:p>
      </dgm:t>
    </dgm:pt>
    <dgm:pt modelId="{A49A1FFA-AFF5-48C5-9210-7F652016A5F0}">
      <dgm:prSet phldrT="[Text]" custT="1"/>
      <dgm:spPr/>
      <dgm:t>
        <a:bodyPr/>
        <a:lstStyle/>
        <a:p>
          <a:r>
            <a:rPr lang="en-US" sz="1400" dirty="0"/>
            <a:t>Inheritance</a:t>
          </a:r>
        </a:p>
      </dgm:t>
    </dgm:pt>
    <dgm:pt modelId="{8A871648-3042-42E5-996E-FD4FFA7BF15F}" type="parTrans" cxnId="{7DF53EA6-1E23-4442-9B82-FBC5D14F0328}">
      <dgm:prSet/>
      <dgm:spPr/>
      <dgm:t>
        <a:bodyPr/>
        <a:lstStyle/>
        <a:p>
          <a:endParaRPr lang="en-US"/>
        </a:p>
      </dgm:t>
    </dgm:pt>
    <dgm:pt modelId="{170DF495-25C9-40AF-AF51-1263D7F98DC1}" type="sibTrans" cxnId="{7DF53EA6-1E23-4442-9B82-FBC5D14F0328}">
      <dgm:prSet/>
      <dgm:spPr/>
      <dgm:t>
        <a:bodyPr/>
        <a:lstStyle/>
        <a:p>
          <a:endParaRPr lang="en-US"/>
        </a:p>
      </dgm:t>
    </dgm:pt>
    <dgm:pt modelId="{B150D17A-9DAA-466A-A6EA-92D88212213C}">
      <dgm:prSet phldrT="[Text]" custT="1"/>
      <dgm:spPr/>
      <dgm:t>
        <a:bodyPr/>
        <a:lstStyle/>
        <a:p>
          <a:r>
            <a:rPr lang="en-US" sz="1400" dirty="0"/>
            <a:t>Overloading (polymorphism)</a:t>
          </a:r>
        </a:p>
      </dgm:t>
    </dgm:pt>
    <dgm:pt modelId="{6C7D5225-EE87-449E-8530-16657FFA03B6}" type="parTrans" cxnId="{97F1DEF7-5F8D-4B33-B09B-C0785D0B6725}">
      <dgm:prSet/>
      <dgm:spPr/>
      <dgm:t>
        <a:bodyPr/>
        <a:lstStyle/>
        <a:p>
          <a:endParaRPr lang="en-US"/>
        </a:p>
      </dgm:t>
    </dgm:pt>
    <dgm:pt modelId="{C7D03663-DF53-40EA-9D38-A2D925F271A2}" type="sibTrans" cxnId="{97F1DEF7-5F8D-4B33-B09B-C0785D0B6725}">
      <dgm:prSet/>
      <dgm:spPr/>
      <dgm:t>
        <a:bodyPr/>
        <a:lstStyle/>
        <a:p>
          <a:endParaRPr lang="en-US"/>
        </a:p>
      </dgm:t>
    </dgm:pt>
    <dgm:pt modelId="{FF67C23C-64DD-479B-83CB-B2832EB741B1}">
      <dgm:prSet phldrT="[Text]" custT="1"/>
      <dgm:spPr/>
      <dgm:t>
        <a:bodyPr/>
        <a:lstStyle/>
        <a:p>
          <a:r>
            <a:rPr lang="en-US" sz="1400" dirty="0"/>
            <a:t>Identifier collision prevention</a:t>
          </a:r>
        </a:p>
      </dgm:t>
    </dgm:pt>
    <dgm:pt modelId="{D986A797-F790-4E9A-8CB2-8B34AAFD8FD1}" type="parTrans" cxnId="{A4F97498-61C4-4635-B431-25467E106E98}">
      <dgm:prSet/>
      <dgm:spPr/>
      <dgm:t>
        <a:bodyPr/>
        <a:lstStyle/>
        <a:p>
          <a:endParaRPr lang="en-US"/>
        </a:p>
      </dgm:t>
    </dgm:pt>
    <dgm:pt modelId="{95B29A58-7376-460A-BDA5-2F9DBDCF8968}" type="sibTrans" cxnId="{A4F97498-61C4-4635-B431-25467E106E98}">
      <dgm:prSet/>
      <dgm:spPr/>
      <dgm:t>
        <a:bodyPr/>
        <a:lstStyle/>
        <a:p>
          <a:endParaRPr lang="en-US"/>
        </a:p>
      </dgm:t>
    </dgm:pt>
    <dgm:pt modelId="{1DB0C9B9-4ADE-4994-B308-B7E5627A0B82}">
      <dgm:prSet phldrT="[Text]" custT="1"/>
      <dgm:spPr/>
      <dgm:t>
        <a:bodyPr/>
        <a:lstStyle/>
        <a:p>
          <a:r>
            <a:rPr lang="en-US" sz="1400" dirty="0"/>
            <a:t>Reusability</a:t>
          </a:r>
        </a:p>
      </dgm:t>
    </dgm:pt>
    <dgm:pt modelId="{023D1A63-5ED3-44AD-AD9E-C37087F6DB05}" type="parTrans" cxnId="{C352A1FF-3EB1-4E2A-AC4F-1717BB2992BE}">
      <dgm:prSet/>
      <dgm:spPr/>
      <dgm:t>
        <a:bodyPr/>
        <a:lstStyle/>
        <a:p>
          <a:endParaRPr lang="en-US"/>
        </a:p>
      </dgm:t>
    </dgm:pt>
    <dgm:pt modelId="{0B260962-54D7-488F-8596-BB6FB81B20F9}" type="sibTrans" cxnId="{C352A1FF-3EB1-4E2A-AC4F-1717BB2992BE}">
      <dgm:prSet/>
      <dgm:spPr/>
      <dgm:t>
        <a:bodyPr/>
        <a:lstStyle/>
        <a:p>
          <a:endParaRPr lang="en-US"/>
        </a:p>
      </dgm:t>
    </dgm:pt>
    <dgm:pt modelId="{84CCB55B-BCDF-48DF-9C5D-3899C7ED8F6D}">
      <dgm:prSet phldrT="[Text]" custT="1"/>
      <dgm:spPr/>
      <dgm:t>
        <a:bodyPr/>
        <a:lstStyle/>
        <a:p>
          <a:r>
            <a:rPr lang="en-US" sz="1400" dirty="0"/>
            <a:t>Capture user input</a:t>
          </a:r>
        </a:p>
      </dgm:t>
    </dgm:pt>
    <dgm:pt modelId="{72EFA290-DF5F-472D-AEBF-7D78E5B513C5}" type="parTrans" cxnId="{5E5D2552-F40E-4ACB-9CF9-5CF658199173}">
      <dgm:prSet/>
      <dgm:spPr/>
      <dgm:t>
        <a:bodyPr/>
        <a:lstStyle/>
        <a:p>
          <a:endParaRPr lang="en-US"/>
        </a:p>
      </dgm:t>
    </dgm:pt>
    <dgm:pt modelId="{13E1BBAD-D89B-429D-9D74-362798E84FBE}" type="sibTrans" cxnId="{5E5D2552-F40E-4ACB-9CF9-5CF658199173}">
      <dgm:prSet/>
      <dgm:spPr/>
      <dgm:t>
        <a:bodyPr/>
        <a:lstStyle/>
        <a:p>
          <a:endParaRPr lang="en-US"/>
        </a:p>
      </dgm:t>
    </dgm:pt>
    <dgm:pt modelId="{3C80774D-880E-4BD5-8B51-17D2C4553527}">
      <dgm:prSet phldrT="[Text]" custT="1"/>
      <dgm:spPr/>
      <dgm:t>
        <a:bodyPr/>
        <a:lstStyle/>
        <a:p>
          <a:r>
            <a:rPr lang="en-US" sz="1400" dirty="0"/>
            <a:t>Interfaces</a:t>
          </a:r>
        </a:p>
      </dgm:t>
    </dgm:pt>
    <dgm:pt modelId="{E16CB786-A5A1-4C7F-A46E-FE64891E7D62}" type="parTrans" cxnId="{F822559F-EAD9-40DF-B93D-F10BDD788225}">
      <dgm:prSet/>
      <dgm:spPr/>
      <dgm:t>
        <a:bodyPr/>
        <a:lstStyle/>
        <a:p>
          <a:endParaRPr lang="en-US"/>
        </a:p>
      </dgm:t>
    </dgm:pt>
    <dgm:pt modelId="{79752137-66D9-42D5-8C46-032292B6FFAB}" type="sibTrans" cxnId="{F822559F-EAD9-40DF-B93D-F10BDD788225}">
      <dgm:prSet/>
      <dgm:spPr/>
      <dgm:t>
        <a:bodyPr/>
        <a:lstStyle/>
        <a:p>
          <a:endParaRPr lang="en-US"/>
        </a:p>
      </dgm:t>
    </dgm:pt>
    <dgm:pt modelId="{E7DBF4CE-E667-430C-9481-C22FDCFD068E}">
      <dgm:prSet phldrT="[Text]"/>
      <dgm:spPr/>
      <dgm:t>
        <a:bodyPr/>
        <a:lstStyle/>
        <a:p>
          <a:r>
            <a:rPr lang="en-US" dirty="0"/>
            <a:t>Decoupled Code</a:t>
          </a:r>
        </a:p>
      </dgm:t>
    </dgm:pt>
    <dgm:pt modelId="{631D4209-EC97-4B11-8D8E-64E7186769B8}" type="parTrans" cxnId="{19630049-DA2D-4E0E-893D-8C78D43ED6C4}">
      <dgm:prSet/>
      <dgm:spPr/>
      <dgm:t>
        <a:bodyPr/>
        <a:lstStyle/>
        <a:p>
          <a:endParaRPr lang="en-US"/>
        </a:p>
      </dgm:t>
    </dgm:pt>
    <dgm:pt modelId="{1928722B-3573-4895-90EE-4AB3EB4FD8CF}" type="sibTrans" cxnId="{19630049-DA2D-4E0E-893D-8C78D43ED6C4}">
      <dgm:prSet/>
      <dgm:spPr/>
      <dgm:t>
        <a:bodyPr/>
        <a:lstStyle/>
        <a:p>
          <a:endParaRPr lang="en-US"/>
        </a:p>
      </dgm:t>
    </dgm:pt>
    <dgm:pt modelId="{B8FF80BF-8F95-4556-B47F-8CEA07DF0E29}">
      <dgm:prSet phldrT="[Text]" custT="1"/>
      <dgm:spPr/>
      <dgm:t>
        <a:bodyPr/>
        <a:lstStyle/>
        <a:p>
          <a:r>
            <a:rPr lang="en-US" sz="1400" dirty="0"/>
            <a:t>Interfaces</a:t>
          </a:r>
        </a:p>
      </dgm:t>
    </dgm:pt>
    <dgm:pt modelId="{75B7876A-B16F-4FD2-822B-973E059782D5}" type="parTrans" cxnId="{EBBB1B3E-19E9-4245-B549-9EBFF23CCC0A}">
      <dgm:prSet/>
      <dgm:spPr/>
      <dgm:t>
        <a:bodyPr/>
        <a:lstStyle/>
        <a:p>
          <a:endParaRPr lang="en-US"/>
        </a:p>
      </dgm:t>
    </dgm:pt>
    <dgm:pt modelId="{D852E0F1-E368-4B61-B9B9-0598D1B9D2A5}" type="sibTrans" cxnId="{EBBB1B3E-19E9-4245-B549-9EBFF23CCC0A}">
      <dgm:prSet/>
      <dgm:spPr/>
      <dgm:t>
        <a:bodyPr/>
        <a:lstStyle/>
        <a:p>
          <a:endParaRPr lang="en-US"/>
        </a:p>
      </dgm:t>
    </dgm:pt>
    <dgm:pt modelId="{F9A9D9B7-267C-4850-A17D-E3053648DA8B}">
      <dgm:prSet phldrT="[Text]" custT="1"/>
      <dgm:spPr/>
      <dgm:t>
        <a:bodyPr/>
        <a:lstStyle/>
        <a:p>
          <a:r>
            <a:rPr lang="en-US" sz="1400" dirty="0"/>
            <a:t>Dependency injection</a:t>
          </a:r>
        </a:p>
      </dgm:t>
    </dgm:pt>
    <dgm:pt modelId="{D110DC1B-F4F0-4A7A-A937-AEA1AE9D126D}" type="parTrans" cxnId="{C8124E4F-F4FC-42B9-8A27-8EA1A3898318}">
      <dgm:prSet/>
      <dgm:spPr/>
      <dgm:t>
        <a:bodyPr/>
        <a:lstStyle/>
        <a:p>
          <a:endParaRPr lang="en-US"/>
        </a:p>
      </dgm:t>
    </dgm:pt>
    <dgm:pt modelId="{822637A5-8154-4147-A037-D3C01575ABA5}" type="sibTrans" cxnId="{C8124E4F-F4FC-42B9-8A27-8EA1A3898318}">
      <dgm:prSet/>
      <dgm:spPr/>
      <dgm:t>
        <a:bodyPr/>
        <a:lstStyle/>
        <a:p>
          <a:endParaRPr lang="en-US"/>
        </a:p>
      </dgm:t>
    </dgm:pt>
    <dgm:pt modelId="{421394F1-C1F9-45C6-A584-64A9C0CD5233}" type="pres">
      <dgm:prSet presAssocID="{0EA4920C-7AFC-47AA-9818-4C3DAEBCE585}" presName="linear" presStyleCnt="0">
        <dgm:presLayoutVars>
          <dgm:dir/>
          <dgm:animLvl val="lvl"/>
          <dgm:resizeHandles val="exact"/>
        </dgm:presLayoutVars>
      </dgm:prSet>
      <dgm:spPr/>
    </dgm:pt>
    <dgm:pt modelId="{F452DC4C-A61D-4F9B-AF55-5039D3A81FB0}" type="pres">
      <dgm:prSet presAssocID="{3159B5C0-5B29-4E24-B0C8-6FAE342FE189}" presName="parentLin" presStyleCnt="0"/>
      <dgm:spPr/>
    </dgm:pt>
    <dgm:pt modelId="{4351A316-D7ED-4D33-9852-42BD49C495D5}" type="pres">
      <dgm:prSet presAssocID="{3159B5C0-5B29-4E24-B0C8-6FAE342FE189}" presName="parentLeftMargin" presStyleLbl="node1" presStyleIdx="0" presStyleCnt="6"/>
      <dgm:spPr/>
    </dgm:pt>
    <dgm:pt modelId="{1794C840-EDB5-4B88-9B70-89C0D37AFA94}" type="pres">
      <dgm:prSet presAssocID="{3159B5C0-5B29-4E24-B0C8-6FAE342FE18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773C3A2-FFA2-405F-BB75-F689EC0F2FC0}" type="pres">
      <dgm:prSet presAssocID="{3159B5C0-5B29-4E24-B0C8-6FAE342FE189}" presName="negativeSpace" presStyleCnt="0"/>
      <dgm:spPr/>
    </dgm:pt>
    <dgm:pt modelId="{963B0810-2F65-42AC-BF65-3E63F21D3728}" type="pres">
      <dgm:prSet presAssocID="{3159B5C0-5B29-4E24-B0C8-6FAE342FE189}" presName="childText" presStyleLbl="conFgAcc1" presStyleIdx="0" presStyleCnt="6" custScaleY="315260">
        <dgm:presLayoutVars>
          <dgm:bulletEnabled val="1"/>
        </dgm:presLayoutVars>
      </dgm:prSet>
      <dgm:spPr/>
    </dgm:pt>
    <dgm:pt modelId="{896B3D46-1333-4C8C-BB29-FB935971BA11}" type="pres">
      <dgm:prSet presAssocID="{2C2334E2-B26B-4451-9B36-3D861EEE3C86}" presName="spaceBetweenRectangles" presStyleCnt="0"/>
      <dgm:spPr/>
    </dgm:pt>
    <dgm:pt modelId="{37344124-601C-497A-903D-8FE177DC98D4}" type="pres">
      <dgm:prSet presAssocID="{E7DBF4CE-E667-430C-9481-C22FDCFD068E}" presName="parentLin" presStyleCnt="0"/>
      <dgm:spPr/>
    </dgm:pt>
    <dgm:pt modelId="{496D3086-EEFB-4B8F-9498-FC2ED0734010}" type="pres">
      <dgm:prSet presAssocID="{E7DBF4CE-E667-430C-9481-C22FDCFD068E}" presName="parentLeftMargin" presStyleLbl="node1" presStyleIdx="0" presStyleCnt="6"/>
      <dgm:spPr/>
    </dgm:pt>
    <dgm:pt modelId="{EA65DAF3-06D6-4044-B0C1-2877BDC69F7F}" type="pres">
      <dgm:prSet presAssocID="{E7DBF4CE-E667-430C-9481-C22FDCFD068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832F114-E277-452F-B040-5D99745333BA}" type="pres">
      <dgm:prSet presAssocID="{E7DBF4CE-E667-430C-9481-C22FDCFD068E}" presName="negativeSpace" presStyleCnt="0"/>
      <dgm:spPr/>
    </dgm:pt>
    <dgm:pt modelId="{05DCA2C1-6F28-4018-813D-4A1D8FE9578E}" type="pres">
      <dgm:prSet presAssocID="{E7DBF4CE-E667-430C-9481-C22FDCFD068E}" presName="childText" presStyleLbl="conFgAcc1" presStyleIdx="1" presStyleCnt="6" custScaleY="315260">
        <dgm:presLayoutVars>
          <dgm:bulletEnabled val="1"/>
        </dgm:presLayoutVars>
      </dgm:prSet>
      <dgm:spPr/>
    </dgm:pt>
    <dgm:pt modelId="{DC035597-1FBC-47B8-B557-99AE3CAD74E4}" type="pres">
      <dgm:prSet presAssocID="{1928722B-3573-4895-90EE-4AB3EB4FD8CF}" presName="spaceBetweenRectangles" presStyleCnt="0"/>
      <dgm:spPr/>
    </dgm:pt>
    <dgm:pt modelId="{FCA6D952-D7CA-4A12-994A-0C2CFCC23F89}" type="pres">
      <dgm:prSet presAssocID="{D0555290-8F8C-4163-A304-56A99A24353E}" presName="parentLin" presStyleCnt="0"/>
      <dgm:spPr/>
    </dgm:pt>
    <dgm:pt modelId="{2B9BE5EF-C28C-424E-8FB0-5A3AB2348FCD}" type="pres">
      <dgm:prSet presAssocID="{D0555290-8F8C-4163-A304-56A99A24353E}" presName="parentLeftMargin" presStyleLbl="node1" presStyleIdx="1" presStyleCnt="6"/>
      <dgm:spPr/>
    </dgm:pt>
    <dgm:pt modelId="{778BA494-E667-47D5-89A4-A2232BFC9E99}" type="pres">
      <dgm:prSet presAssocID="{D0555290-8F8C-4163-A304-56A99A24353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0EF5D8C-429B-4D56-B693-1217EED8B977}" type="pres">
      <dgm:prSet presAssocID="{D0555290-8F8C-4163-A304-56A99A24353E}" presName="negativeSpace" presStyleCnt="0"/>
      <dgm:spPr/>
    </dgm:pt>
    <dgm:pt modelId="{3CCCD711-0B27-4361-8BCD-CC8849605C5A}" type="pres">
      <dgm:prSet presAssocID="{D0555290-8F8C-4163-A304-56A99A24353E}" presName="childText" presStyleLbl="conFgAcc1" presStyleIdx="2" presStyleCnt="6" custScaleY="315260">
        <dgm:presLayoutVars>
          <dgm:bulletEnabled val="1"/>
        </dgm:presLayoutVars>
      </dgm:prSet>
      <dgm:spPr/>
    </dgm:pt>
    <dgm:pt modelId="{C6209B1B-FD5E-4141-B33D-5DE69FC099B8}" type="pres">
      <dgm:prSet presAssocID="{DE679D7C-011D-4739-9733-D7E10F9D25E6}" presName="spaceBetweenRectangles" presStyleCnt="0"/>
      <dgm:spPr/>
    </dgm:pt>
    <dgm:pt modelId="{7D06C254-2DB1-476C-B105-9A57C32A621A}" type="pres">
      <dgm:prSet presAssocID="{17C1A3CF-73F9-4460-9DB3-A8E546166A4A}" presName="parentLin" presStyleCnt="0"/>
      <dgm:spPr/>
    </dgm:pt>
    <dgm:pt modelId="{D5D5EFC6-C344-410D-AA38-3756F3645115}" type="pres">
      <dgm:prSet presAssocID="{17C1A3CF-73F9-4460-9DB3-A8E546166A4A}" presName="parentLeftMargin" presStyleLbl="node1" presStyleIdx="2" presStyleCnt="6"/>
      <dgm:spPr/>
    </dgm:pt>
    <dgm:pt modelId="{2631CF6C-CD39-4747-AF7B-69867BB346DE}" type="pres">
      <dgm:prSet presAssocID="{17C1A3CF-73F9-4460-9DB3-A8E546166A4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2258D78-12ED-4945-964C-1AA1E42F7389}" type="pres">
      <dgm:prSet presAssocID="{17C1A3CF-73F9-4460-9DB3-A8E546166A4A}" presName="negativeSpace" presStyleCnt="0"/>
      <dgm:spPr/>
    </dgm:pt>
    <dgm:pt modelId="{032A095D-E949-4A2A-929A-D81354642248}" type="pres">
      <dgm:prSet presAssocID="{17C1A3CF-73F9-4460-9DB3-A8E546166A4A}" presName="childText" presStyleLbl="conFgAcc1" presStyleIdx="3" presStyleCnt="6" custScaleY="315259">
        <dgm:presLayoutVars>
          <dgm:bulletEnabled val="1"/>
        </dgm:presLayoutVars>
      </dgm:prSet>
      <dgm:spPr/>
    </dgm:pt>
    <dgm:pt modelId="{734F13A9-155A-4218-9109-B825A25B369A}" type="pres">
      <dgm:prSet presAssocID="{460F81D5-DE3D-4A94-92D3-72BA0FD388F3}" presName="spaceBetweenRectangles" presStyleCnt="0"/>
      <dgm:spPr/>
    </dgm:pt>
    <dgm:pt modelId="{E0376432-F6BF-49D2-BADE-BB4999DCD639}" type="pres">
      <dgm:prSet presAssocID="{F7DA7AA7-B66E-4411-B3DC-74FC2DCA6650}" presName="parentLin" presStyleCnt="0"/>
      <dgm:spPr/>
    </dgm:pt>
    <dgm:pt modelId="{775740B3-C097-48ED-A50B-C6E4B0179EAC}" type="pres">
      <dgm:prSet presAssocID="{F7DA7AA7-B66E-4411-B3DC-74FC2DCA6650}" presName="parentLeftMargin" presStyleLbl="node1" presStyleIdx="3" presStyleCnt="6"/>
      <dgm:spPr/>
    </dgm:pt>
    <dgm:pt modelId="{8552F307-E395-4326-A11F-F182938848DE}" type="pres">
      <dgm:prSet presAssocID="{F7DA7AA7-B66E-4411-B3DC-74FC2DCA665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BE84188-3F2E-4A42-8F5C-65AB145EE7C4}" type="pres">
      <dgm:prSet presAssocID="{F7DA7AA7-B66E-4411-B3DC-74FC2DCA6650}" presName="negativeSpace" presStyleCnt="0"/>
      <dgm:spPr/>
    </dgm:pt>
    <dgm:pt modelId="{16D52A65-5A1E-47BD-ABA3-2FF4E0ADF5F1}" type="pres">
      <dgm:prSet presAssocID="{F7DA7AA7-B66E-4411-B3DC-74FC2DCA6650}" presName="childText" presStyleLbl="conFgAcc1" presStyleIdx="4" presStyleCnt="6" custScaleY="315260">
        <dgm:presLayoutVars>
          <dgm:bulletEnabled val="1"/>
        </dgm:presLayoutVars>
      </dgm:prSet>
      <dgm:spPr/>
    </dgm:pt>
    <dgm:pt modelId="{87A25E9F-BDA5-46E2-9BDD-F30FDBBF932D}" type="pres">
      <dgm:prSet presAssocID="{C04C2C7C-95AB-4495-9DCE-735BF75C8C42}" presName="spaceBetweenRectangles" presStyleCnt="0"/>
      <dgm:spPr/>
    </dgm:pt>
    <dgm:pt modelId="{5AF98BE9-7721-429D-BECD-FA45563B419E}" type="pres">
      <dgm:prSet presAssocID="{D4129369-BFFF-470D-A458-048BAC929C41}" presName="parentLin" presStyleCnt="0"/>
      <dgm:spPr/>
    </dgm:pt>
    <dgm:pt modelId="{D2E1280D-3BEB-4360-B0D0-17C0CA3F0BB5}" type="pres">
      <dgm:prSet presAssocID="{D4129369-BFFF-470D-A458-048BAC929C41}" presName="parentLeftMargin" presStyleLbl="node1" presStyleIdx="4" presStyleCnt="6"/>
      <dgm:spPr/>
    </dgm:pt>
    <dgm:pt modelId="{94C5060F-BE31-4691-88E2-66EE36C58CC9}" type="pres">
      <dgm:prSet presAssocID="{D4129369-BFFF-470D-A458-048BAC929C41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EA27992E-4FE6-4301-8B37-B607D16A2C9F}" type="pres">
      <dgm:prSet presAssocID="{D4129369-BFFF-470D-A458-048BAC929C41}" presName="negativeSpace" presStyleCnt="0"/>
      <dgm:spPr/>
    </dgm:pt>
    <dgm:pt modelId="{69D42FC3-BACC-4F0E-95CA-D54C6B731DFE}" type="pres">
      <dgm:prSet presAssocID="{D4129369-BFFF-470D-A458-048BAC929C41}" presName="childText" presStyleLbl="conFgAcc1" presStyleIdx="5" presStyleCnt="6" custScaleY="315259">
        <dgm:presLayoutVars>
          <dgm:bulletEnabled val="1"/>
        </dgm:presLayoutVars>
      </dgm:prSet>
      <dgm:spPr/>
    </dgm:pt>
  </dgm:ptLst>
  <dgm:cxnLst>
    <dgm:cxn modelId="{57174303-D55C-4697-8E6F-1A00AB8A212C}" type="presOf" srcId="{B8FF80BF-8F95-4556-B47F-8CEA07DF0E29}" destId="{05DCA2C1-6F28-4018-813D-4A1D8FE9578E}" srcOrd="0" destOrd="0" presId="urn:microsoft.com/office/officeart/2005/8/layout/list1"/>
    <dgm:cxn modelId="{7B5A8C0C-42F8-4266-A69D-DBDA919F61B5}" type="presOf" srcId="{F7DA7AA7-B66E-4411-B3DC-74FC2DCA6650}" destId="{8552F307-E395-4326-A11F-F182938848DE}" srcOrd="1" destOrd="0" presId="urn:microsoft.com/office/officeart/2005/8/layout/list1"/>
    <dgm:cxn modelId="{EFF5AD11-833D-43B7-8ECC-780A87348DEE}" srcId="{0EA4920C-7AFC-47AA-9818-4C3DAEBCE585}" destId="{17C1A3CF-73F9-4460-9DB3-A8E546166A4A}" srcOrd="3" destOrd="0" parTransId="{E4059FA4-80AD-4CDE-914F-B02D09711922}" sibTransId="{460F81D5-DE3D-4A94-92D3-72BA0FD388F3}"/>
    <dgm:cxn modelId="{8F1C3313-E787-4037-B040-80ED37D05C1F}" type="presOf" srcId="{F7DA7AA7-B66E-4411-B3DC-74FC2DCA6650}" destId="{775740B3-C097-48ED-A50B-C6E4B0179EAC}" srcOrd="0" destOrd="0" presId="urn:microsoft.com/office/officeart/2005/8/layout/list1"/>
    <dgm:cxn modelId="{E8E05217-50D3-4B27-AEE4-AE94C6B2CD94}" type="presOf" srcId="{3C80774D-880E-4BD5-8B51-17D2C4553527}" destId="{16D52A65-5A1E-47BD-ABA3-2FF4E0ADF5F1}" srcOrd="0" destOrd="1" presId="urn:microsoft.com/office/officeart/2005/8/layout/list1"/>
    <dgm:cxn modelId="{2E992F1F-E185-43EE-B3B3-02400CB623EE}" type="presOf" srcId="{FF67C23C-64DD-479B-83CB-B2832EB741B1}" destId="{032A095D-E949-4A2A-929A-D81354642248}" srcOrd="0" destOrd="0" presId="urn:microsoft.com/office/officeart/2005/8/layout/list1"/>
    <dgm:cxn modelId="{524B7621-26C3-4BB6-9194-120D3A92460C}" type="presOf" srcId="{86171B14-9085-49F7-A390-D2E5239A598D}" destId="{963B0810-2F65-42AC-BF65-3E63F21D3728}" srcOrd="0" destOrd="1" presId="urn:microsoft.com/office/officeart/2005/8/layout/list1"/>
    <dgm:cxn modelId="{1DB72936-87C3-409F-B337-C65D31EE1090}" type="presOf" srcId="{E7DBF4CE-E667-430C-9481-C22FDCFD068E}" destId="{EA65DAF3-06D6-4044-B0C1-2877BDC69F7F}" srcOrd="1" destOrd="0" presId="urn:microsoft.com/office/officeart/2005/8/layout/list1"/>
    <dgm:cxn modelId="{816BC038-D8FF-499A-80AA-E45F19411B61}" type="presOf" srcId="{D4129369-BFFF-470D-A458-048BAC929C41}" destId="{94C5060F-BE31-4691-88E2-66EE36C58CC9}" srcOrd="1" destOrd="0" presId="urn:microsoft.com/office/officeart/2005/8/layout/list1"/>
    <dgm:cxn modelId="{EBBB1B3E-19E9-4245-B549-9EBFF23CCC0A}" srcId="{E7DBF4CE-E667-430C-9481-C22FDCFD068E}" destId="{B8FF80BF-8F95-4556-B47F-8CEA07DF0E29}" srcOrd="0" destOrd="0" parTransId="{75B7876A-B16F-4FD2-822B-973E059782D5}" sibTransId="{D852E0F1-E368-4B61-B9B9-0598D1B9D2A5}"/>
    <dgm:cxn modelId="{DEE2A646-3B9F-4D8B-A705-57B7288786AA}" type="presOf" srcId="{AFDCB5FC-C234-4CFE-970E-156414539F10}" destId="{963B0810-2F65-42AC-BF65-3E63F21D3728}" srcOrd="0" destOrd="0" presId="urn:microsoft.com/office/officeart/2005/8/layout/list1"/>
    <dgm:cxn modelId="{5CEC6B67-3426-4A50-A756-9BBA6A70B2E5}" type="presOf" srcId="{1DB0C9B9-4ADE-4994-B308-B7E5627A0B82}" destId="{16D52A65-5A1E-47BD-ABA3-2FF4E0ADF5F1}" srcOrd="0" destOrd="0" presId="urn:microsoft.com/office/officeart/2005/8/layout/list1"/>
    <dgm:cxn modelId="{A398F468-0C39-40BB-8885-E7F6C21A61FF}" type="presOf" srcId="{17C1A3CF-73F9-4460-9DB3-A8E546166A4A}" destId="{D5D5EFC6-C344-410D-AA38-3756F3645115}" srcOrd="0" destOrd="0" presId="urn:microsoft.com/office/officeart/2005/8/layout/list1"/>
    <dgm:cxn modelId="{19630049-DA2D-4E0E-893D-8C78D43ED6C4}" srcId="{0EA4920C-7AFC-47AA-9818-4C3DAEBCE585}" destId="{E7DBF4CE-E667-430C-9481-C22FDCFD068E}" srcOrd="1" destOrd="0" parTransId="{631D4209-EC97-4B11-8D8E-64E7186769B8}" sibTransId="{1928722B-3573-4895-90EE-4AB3EB4FD8CF}"/>
    <dgm:cxn modelId="{424B9A6C-3700-474C-93DA-FF9AD3034FEE}" type="presOf" srcId="{17C1A3CF-73F9-4460-9DB3-A8E546166A4A}" destId="{2631CF6C-CD39-4747-AF7B-69867BB346DE}" srcOrd="1" destOrd="0" presId="urn:microsoft.com/office/officeart/2005/8/layout/list1"/>
    <dgm:cxn modelId="{1DB9296F-9879-4EAC-82C6-F33EC8641740}" type="presOf" srcId="{E7DBF4CE-E667-430C-9481-C22FDCFD068E}" destId="{496D3086-EEFB-4B8F-9498-FC2ED0734010}" srcOrd="0" destOrd="0" presId="urn:microsoft.com/office/officeart/2005/8/layout/list1"/>
    <dgm:cxn modelId="{C8124E4F-F4FC-42B9-8A27-8EA1A3898318}" srcId="{E7DBF4CE-E667-430C-9481-C22FDCFD068E}" destId="{F9A9D9B7-267C-4850-A17D-E3053648DA8B}" srcOrd="1" destOrd="0" parTransId="{D110DC1B-F4F0-4A7A-A937-AEA1AE9D126D}" sibTransId="{822637A5-8154-4147-A037-D3C01575ABA5}"/>
    <dgm:cxn modelId="{5E5D2552-F40E-4ACB-9CF9-5CF658199173}" srcId="{D4129369-BFFF-470D-A458-048BAC929C41}" destId="{84CCB55B-BCDF-48DF-9C5D-3899C7ED8F6D}" srcOrd="0" destOrd="0" parTransId="{72EFA290-DF5F-472D-AEBF-7D78E5B513C5}" sibTransId="{13E1BBAD-D89B-429D-9D74-362798E84FBE}"/>
    <dgm:cxn modelId="{AE887955-F5C5-4A65-AEE1-76800EC7466B}" srcId="{3159B5C0-5B29-4E24-B0C8-6FAE342FE189}" destId="{86171B14-9085-49F7-A390-D2E5239A598D}" srcOrd="1" destOrd="0" parTransId="{5D23579B-F3E1-46C5-8DD1-5B24FAC6D1CB}" sibTransId="{55237F13-61C5-4007-8C46-1B53F2407874}"/>
    <dgm:cxn modelId="{804EF676-7C0F-4029-800A-C0B61202973F}" type="presOf" srcId="{0EA4920C-7AFC-47AA-9818-4C3DAEBCE585}" destId="{421394F1-C1F9-45C6-A584-64A9C0CD5233}" srcOrd="0" destOrd="0" presId="urn:microsoft.com/office/officeart/2005/8/layout/list1"/>
    <dgm:cxn modelId="{2D699F7C-F4B0-4727-A69F-1156DB6055F4}" srcId="{0EA4920C-7AFC-47AA-9818-4C3DAEBCE585}" destId="{3159B5C0-5B29-4E24-B0C8-6FAE342FE189}" srcOrd="0" destOrd="0" parTransId="{641E9282-6070-4366-B5B9-22FE6A756057}" sibTransId="{2C2334E2-B26B-4451-9B36-3D861EEE3C86}"/>
    <dgm:cxn modelId="{B5311C94-5A74-48FB-A113-69A8D5468A36}" type="presOf" srcId="{F9A9D9B7-267C-4850-A17D-E3053648DA8B}" destId="{05DCA2C1-6F28-4018-813D-4A1D8FE9578E}" srcOrd="0" destOrd="1" presId="urn:microsoft.com/office/officeart/2005/8/layout/list1"/>
    <dgm:cxn modelId="{1AB13794-5646-4E06-881A-8A33BF5E1464}" type="presOf" srcId="{D0555290-8F8C-4163-A304-56A99A24353E}" destId="{778BA494-E667-47D5-89A4-A2232BFC9E99}" srcOrd="1" destOrd="0" presId="urn:microsoft.com/office/officeart/2005/8/layout/list1"/>
    <dgm:cxn modelId="{A4F97498-61C4-4635-B431-25467E106E98}" srcId="{17C1A3CF-73F9-4460-9DB3-A8E546166A4A}" destId="{FF67C23C-64DD-479B-83CB-B2832EB741B1}" srcOrd="0" destOrd="0" parTransId="{D986A797-F790-4E9A-8CB2-8B34AAFD8FD1}" sibTransId="{95B29A58-7376-460A-BDA5-2F9DBDCF8968}"/>
    <dgm:cxn modelId="{F344319A-5960-4D37-B9A2-F34EEE123321}" type="presOf" srcId="{D0555290-8F8C-4163-A304-56A99A24353E}" destId="{2B9BE5EF-C28C-424E-8FB0-5A3AB2348FCD}" srcOrd="0" destOrd="0" presId="urn:microsoft.com/office/officeart/2005/8/layout/list1"/>
    <dgm:cxn modelId="{19AB5A9B-4F4E-4FB5-BED5-BD4A228987D4}" type="presOf" srcId="{3159B5C0-5B29-4E24-B0C8-6FAE342FE189}" destId="{1794C840-EDB5-4B88-9B70-89C0D37AFA94}" srcOrd="1" destOrd="0" presId="urn:microsoft.com/office/officeart/2005/8/layout/list1"/>
    <dgm:cxn modelId="{F822559F-EAD9-40DF-B93D-F10BDD788225}" srcId="{F7DA7AA7-B66E-4411-B3DC-74FC2DCA6650}" destId="{3C80774D-880E-4BD5-8B51-17D2C4553527}" srcOrd="1" destOrd="0" parTransId="{E16CB786-A5A1-4C7F-A46E-FE64891E7D62}" sibTransId="{79752137-66D9-42D5-8C46-032292B6FFAB}"/>
    <dgm:cxn modelId="{7DF53EA6-1E23-4442-9B82-FBC5D14F0328}" srcId="{D0555290-8F8C-4163-A304-56A99A24353E}" destId="{A49A1FFA-AFF5-48C5-9210-7F652016A5F0}" srcOrd="0" destOrd="0" parTransId="{8A871648-3042-42E5-996E-FD4FFA7BF15F}" sibTransId="{170DF495-25C9-40AF-AF51-1263D7F98DC1}"/>
    <dgm:cxn modelId="{FDE0CEC3-0BE4-4ED1-85DB-9D312D10B43B}" type="presOf" srcId="{D4129369-BFFF-470D-A458-048BAC929C41}" destId="{D2E1280D-3BEB-4360-B0D0-17C0CA3F0BB5}" srcOrd="0" destOrd="0" presId="urn:microsoft.com/office/officeart/2005/8/layout/list1"/>
    <dgm:cxn modelId="{C9112DC6-8BF5-4713-8C29-61B04ED63228}" srcId="{0EA4920C-7AFC-47AA-9818-4C3DAEBCE585}" destId="{F7DA7AA7-B66E-4411-B3DC-74FC2DCA6650}" srcOrd="4" destOrd="0" parTransId="{799C4069-4D57-446F-B274-D71BAB7E11F3}" sibTransId="{C04C2C7C-95AB-4495-9DCE-735BF75C8C42}"/>
    <dgm:cxn modelId="{3F6B0DCC-3A5F-4586-B9B4-6FD85F93E7D4}" type="presOf" srcId="{B150D17A-9DAA-466A-A6EA-92D88212213C}" destId="{3CCCD711-0B27-4361-8BCD-CC8849605C5A}" srcOrd="0" destOrd="1" presId="urn:microsoft.com/office/officeart/2005/8/layout/list1"/>
    <dgm:cxn modelId="{2F26AAD0-5590-4682-A9B6-D6F646B88F54}" srcId="{0EA4920C-7AFC-47AA-9818-4C3DAEBCE585}" destId="{D0555290-8F8C-4163-A304-56A99A24353E}" srcOrd="2" destOrd="0" parTransId="{C189B843-DF28-49A8-B6C8-F36A7ACF444A}" sibTransId="{DE679D7C-011D-4739-9733-D7E10F9D25E6}"/>
    <dgm:cxn modelId="{63A50ED8-0E95-4FAB-AD57-66558BBE934C}" srcId="{3159B5C0-5B29-4E24-B0C8-6FAE342FE189}" destId="{AFDCB5FC-C234-4CFE-970E-156414539F10}" srcOrd="0" destOrd="0" parTransId="{B47D5A08-F34F-4016-B24A-315256F662C3}" sibTransId="{ED393489-7A0C-46B9-9EA5-2135731E39CF}"/>
    <dgm:cxn modelId="{7E63A8DF-F6DC-43AB-AD60-73A4CE8D01E9}" type="presOf" srcId="{3159B5C0-5B29-4E24-B0C8-6FAE342FE189}" destId="{4351A316-D7ED-4D33-9852-42BD49C495D5}" srcOrd="0" destOrd="0" presId="urn:microsoft.com/office/officeart/2005/8/layout/list1"/>
    <dgm:cxn modelId="{8D36AEF1-56B5-4A70-B8DD-CF85B1415647}" type="presOf" srcId="{84CCB55B-BCDF-48DF-9C5D-3899C7ED8F6D}" destId="{69D42FC3-BACC-4F0E-95CA-D54C6B731DFE}" srcOrd="0" destOrd="0" presId="urn:microsoft.com/office/officeart/2005/8/layout/list1"/>
    <dgm:cxn modelId="{96A6DAF5-BE6D-4364-B9F5-5A886570F75A}" srcId="{0EA4920C-7AFC-47AA-9818-4C3DAEBCE585}" destId="{D4129369-BFFF-470D-A458-048BAC929C41}" srcOrd="5" destOrd="0" parTransId="{EEEDE95C-C7B8-446F-B088-3F999A101396}" sibTransId="{34A1A8F1-E492-4902-8987-7E442A5B9D90}"/>
    <dgm:cxn modelId="{97F1DEF7-5F8D-4B33-B09B-C0785D0B6725}" srcId="{D0555290-8F8C-4163-A304-56A99A24353E}" destId="{B150D17A-9DAA-466A-A6EA-92D88212213C}" srcOrd="1" destOrd="0" parTransId="{6C7D5225-EE87-449E-8530-16657FFA03B6}" sibTransId="{C7D03663-DF53-40EA-9D38-A2D925F271A2}"/>
    <dgm:cxn modelId="{512CD2FD-AA95-43FF-BEA6-FCFACC9CB49D}" type="presOf" srcId="{A49A1FFA-AFF5-48C5-9210-7F652016A5F0}" destId="{3CCCD711-0B27-4361-8BCD-CC8849605C5A}" srcOrd="0" destOrd="0" presId="urn:microsoft.com/office/officeart/2005/8/layout/list1"/>
    <dgm:cxn modelId="{C352A1FF-3EB1-4E2A-AC4F-1717BB2992BE}" srcId="{F7DA7AA7-B66E-4411-B3DC-74FC2DCA6650}" destId="{1DB0C9B9-4ADE-4994-B308-B7E5627A0B82}" srcOrd="0" destOrd="0" parTransId="{023D1A63-5ED3-44AD-AD9E-C37087F6DB05}" sibTransId="{0B260962-54D7-488F-8596-BB6FB81B20F9}"/>
    <dgm:cxn modelId="{6FE60E51-B45D-434B-92D5-1A57037128F6}" type="presParOf" srcId="{421394F1-C1F9-45C6-A584-64A9C0CD5233}" destId="{F452DC4C-A61D-4F9B-AF55-5039D3A81FB0}" srcOrd="0" destOrd="0" presId="urn:microsoft.com/office/officeart/2005/8/layout/list1"/>
    <dgm:cxn modelId="{13CB481F-78DC-402F-81B5-2FD45C9F46EE}" type="presParOf" srcId="{F452DC4C-A61D-4F9B-AF55-5039D3A81FB0}" destId="{4351A316-D7ED-4D33-9852-42BD49C495D5}" srcOrd="0" destOrd="0" presId="urn:microsoft.com/office/officeart/2005/8/layout/list1"/>
    <dgm:cxn modelId="{B7BB6047-73C4-4742-BC65-C7A9A5BFB213}" type="presParOf" srcId="{F452DC4C-A61D-4F9B-AF55-5039D3A81FB0}" destId="{1794C840-EDB5-4B88-9B70-89C0D37AFA94}" srcOrd="1" destOrd="0" presId="urn:microsoft.com/office/officeart/2005/8/layout/list1"/>
    <dgm:cxn modelId="{0A90531D-AB24-4B4E-8BAC-2C01AA115B92}" type="presParOf" srcId="{421394F1-C1F9-45C6-A584-64A9C0CD5233}" destId="{A773C3A2-FFA2-405F-BB75-F689EC0F2FC0}" srcOrd="1" destOrd="0" presId="urn:microsoft.com/office/officeart/2005/8/layout/list1"/>
    <dgm:cxn modelId="{ACE68189-70E5-48CA-8A42-EE1E6523D518}" type="presParOf" srcId="{421394F1-C1F9-45C6-A584-64A9C0CD5233}" destId="{963B0810-2F65-42AC-BF65-3E63F21D3728}" srcOrd="2" destOrd="0" presId="urn:microsoft.com/office/officeart/2005/8/layout/list1"/>
    <dgm:cxn modelId="{808BCE70-EADC-4A81-80B9-094D7DE5329E}" type="presParOf" srcId="{421394F1-C1F9-45C6-A584-64A9C0CD5233}" destId="{896B3D46-1333-4C8C-BB29-FB935971BA11}" srcOrd="3" destOrd="0" presId="urn:microsoft.com/office/officeart/2005/8/layout/list1"/>
    <dgm:cxn modelId="{B0A5A041-F8C7-4CE3-B3B9-4E46F4CD3299}" type="presParOf" srcId="{421394F1-C1F9-45C6-A584-64A9C0CD5233}" destId="{37344124-601C-497A-903D-8FE177DC98D4}" srcOrd="4" destOrd="0" presId="urn:microsoft.com/office/officeart/2005/8/layout/list1"/>
    <dgm:cxn modelId="{4E98DE50-096E-4157-872B-0C8E1B4F7115}" type="presParOf" srcId="{37344124-601C-497A-903D-8FE177DC98D4}" destId="{496D3086-EEFB-4B8F-9498-FC2ED0734010}" srcOrd="0" destOrd="0" presId="urn:microsoft.com/office/officeart/2005/8/layout/list1"/>
    <dgm:cxn modelId="{7F45A642-9156-4D23-ADF6-A6E3B74283B0}" type="presParOf" srcId="{37344124-601C-497A-903D-8FE177DC98D4}" destId="{EA65DAF3-06D6-4044-B0C1-2877BDC69F7F}" srcOrd="1" destOrd="0" presId="urn:microsoft.com/office/officeart/2005/8/layout/list1"/>
    <dgm:cxn modelId="{034ADE08-1EB4-49F5-923D-E33700BED85D}" type="presParOf" srcId="{421394F1-C1F9-45C6-A584-64A9C0CD5233}" destId="{5832F114-E277-452F-B040-5D99745333BA}" srcOrd="5" destOrd="0" presId="urn:microsoft.com/office/officeart/2005/8/layout/list1"/>
    <dgm:cxn modelId="{F0733A6C-0C26-4FDE-8CC1-8C117727291E}" type="presParOf" srcId="{421394F1-C1F9-45C6-A584-64A9C0CD5233}" destId="{05DCA2C1-6F28-4018-813D-4A1D8FE9578E}" srcOrd="6" destOrd="0" presId="urn:microsoft.com/office/officeart/2005/8/layout/list1"/>
    <dgm:cxn modelId="{779F282E-ECE6-4289-BB82-E648E96AD5EC}" type="presParOf" srcId="{421394F1-C1F9-45C6-A584-64A9C0CD5233}" destId="{DC035597-1FBC-47B8-B557-99AE3CAD74E4}" srcOrd="7" destOrd="0" presId="urn:microsoft.com/office/officeart/2005/8/layout/list1"/>
    <dgm:cxn modelId="{661D7A3B-819E-407F-8ABD-AADD21236362}" type="presParOf" srcId="{421394F1-C1F9-45C6-A584-64A9C0CD5233}" destId="{FCA6D952-D7CA-4A12-994A-0C2CFCC23F89}" srcOrd="8" destOrd="0" presId="urn:microsoft.com/office/officeart/2005/8/layout/list1"/>
    <dgm:cxn modelId="{72E4F010-3F0E-40BE-98DD-49AC2666740D}" type="presParOf" srcId="{FCA6D952-D7CA-4A12-994A-0C2CFCC23F89}" destId="{2B9BE5EF-C28C-424E-8FB0-5A3AB2348FCD}" srcOrd="0" destOrd="0" presId="urn:microsoft.com/office/officeart/2005/8/layout/list1"/>
    <dgm:cxn modelId="{C5F7F2FD-6111-4692-B132-056FF60991DC}" type="presParOf" srcId="{FCA6D952-D7CA-4A12-994A-0C2CFCC23F89}" destId="{778BA494-E667-47D5-89A4-A2232BFC9E99}" srcOrd="1" destOrd="0" presId="urn:microsoft.com/office/officeart/2005/8/layout/list1"/>
    <dgm:cxn modelId="{D1606380-E5C7-4BB1-AD2B-6C9B930E3784}" type="presParOf" srcId="{421394F1-C1F9-45C6-A584-64A9C0CD5233}" destId="{20EF5D8C-429B-4D56-B693-1217EED8B977}" srcOrd="9" destOrd="0" presId="urn:microsoft.com/office/officeart/2005/8/layout/list1"/>
    <dgm:cxn modelId="{8F7723DA-8877-4712-9EED-A33FF7D0F0ED}" type="presParOf" srcId="{421394F1-C1F9-45C6-A584-64A9C0CD5233}" destId="{3CCCD711-0B27-4361-8BCD-CC8849605C5A}" srcOrd="10" destOrd="0" presId="urn:microsoft.com/office/officeart/2005/8/layout/list1"/>
    <dgm:cxn modelId="{F4F41F59-AD5E-4CAC-AF65-B073C25DE09D}" type="presParOf" srcId="{421394F1-C1F9-45C6-A584-64A9C0CD5233}" destId="{C6209B1B-FD5E-4141-B33D-5DE69FC099B8}" srcOrd="11" destOrd="0" presId="urn:microsoft.com/office/officeart/2005/8/layout/list1"/>
    <dgm:cxn modelId="{73E76203-6722-46B4-9B14-63F11B627CF8}" type="presParOf" srcId="{421394F1-C1F9-45C6-A584-64A9C0CD5233}" destId="{7D06C254-2DB1-476C-B105-9A57C32A621A}" srcOrd="12" destOrd="0" presId="urn:microsoft.com/office/officeart/2005/8/layout/list1"/>
    <dgm:cxn modelId="{B04AAD99-27BB-4431-A9CF-89C4EF0DEC97}" type="presParOf" srcId="{7D06C254-2DB1-476C-B105-9A57C32A621A}" destId="{D5D5EFC6-C344-410D-AA38-3756F3645115}" srcOrd="0" destOrd="0" presId="urn:microsoft.com/office/officeart/2005/8/layout/list1"/>
    <dgm:cxn modelId="{411C46BA-245C-4D3D-9D50-18D625612FD0}" type="presParOf" srcId="{7D06C254-2DB1-476C-B105-9A57C32A621A}" destId="{2631CF6C-CD39-4747-AF7B-69867BB346DE}" srcOrd="1" destOrd="0" presId="urn:microsoft.com/office/officeart/2005/8/layout/list1"/>
    <dgm:cxn modelId="{B74A58DC-606B-4608-BE12-750BC5D9B2C2}" type="presParOf" srcId="{421394F1-C1F9-45C6-A584-64A9C0CD5233}" destId="{C2258D78-12ED-4945-964C-1AA1E42F7389}" srcOrd="13" destOrd="0" presId="urn:microsoft.com/office/officeart/2005/8/layout/list1"/>
    <dgm:cxn modelId="{3B7E2BAD-C5D9-4CB9-85B2-7D6FE825B4CA}" type="presParOf" srcId="{421394F1-C1F9-45C6-A584-64A9C0CD5233}" destId="{032A095D-E949-4A2A-929A-D81354642248}" srcOrd="14" destOrd="0" presId="urn:microsoft.com/office/officeart/2005/8/layout/list1"/>
    <dgm:cxn modelId="{259BBFD4-8893-4A65-A623-AEF74F159A4B}" type="presParOf" srcId="{421394F1-C1F9-45C6-A584-64A9C0CD5233}" destId="{734F13A9-155A-4218-9109-B825A25B369A}" srcOrd="15" destOrd="0" presId="urn:microsoft.com/office/officeart/2005/8/layout/list1"/>
    <dgm:cxn modelId="{0F920C6B-A186-403A-8CB8-5CA02EDDF7C2}" type="presParOf" srcId="{421394F1-C1F9-45C6-A584-64A9C0CD5233}" destId="{E0376432-F6BF-49D2-BADE-BB4999DCD639}" srcOrd="16" destOrd="0" presId="urn:microsoft.com/office/officeart/2005/8/layout/list1"/>
    <dgm:cxn modelId="{6DA87833-E1FC-451A-93B4-475DCFA2EF6F}" type="presParOf" srcId="{E0376432-F6BF-49D2-BADE-BB4999DCD639}" destId="{775740B3-C097-48ED-A50B-C6E4B0179EAC}" srcOrd="0" destOrd="0" presId="urn:microsoft.com/office/officeart/2005/8/layout/list1"/>
    <dgm:cxn modelId="{57289E7E-0BC4-401C-8EAD-8EA9D5C5C59C}" type="presParOf" srcId="{E0376432-F6BF-49D2-BADE-BB4999DCD639}" destId="{8552F307-E395-4326-A11F-F182938848DE}" srcOrd="1" destOrd="0" presId="urn:microsoft.com/office/officeart/2005/8/layout/list1"/>
    <dgm:cxn modelId="{6C661B70-37A5-4C44-A683-06E27C418F39}" type="presParOf" srcId="{421394F1-C1F9-45C6-A584-64A9C0CD5233}" destId="{EBE84188-3F2E-4A42-8F5C-65AB145EE7C4}" srcOrd="17" destOrd="0" presId="urn:microsoft.com/office/officeart/2005/8/layout/list1"/>
    <dgm:cxn modelId="{F2710B6C-9D0C-41C1-9B5C-4BED0124D517}" type="presParOf" srcId="{421394F1-C1F9-45C6-A584-64A9C0CD5233}" destId="{16D52A65-5A1E-47BD-ABA3-2FF4E0ADF5F1}" srcOrd="18" destOrd="0" presId="urn:microsoft.com/office/officeart/2005/8/layout/list1"/>
    <dgm:cxn modelId="{FBA17DD8-0F8C-47F1-86C2-C276D771116B}" type="presParOf" srcId="{421394F1-C1F9-45C6-A584-64A9C0CD5233}" destId="{87A25E9F-BDA5-46E2-9BDD-F30FDBBF932D}" srcOrd="19" destOrd="0" presId="urn:microsoft.com/office/officeart/2005/8/layout/list1"/>
    <dgm:cxn modelId="{E9687E7A-0ED0-46DD-A47C-D34C5E51B20F}" type="presParOf" srcId="{421394F1-C1F9-45C6-A584-64A9C0CD5233}" destId="{5AF98BE9-7721-429D-BECD-FA45563B419E}" srcOrd="20" destOrd="0" presId="urn:microsoft.com/office/officeart/2005/8/layout/list1"/>
    <dgm:cxn modelId="{C5567718-F3E8-40FD-9383-F549F05D6FE3}" type="presParOf" srcId="{5AF98BE9-7721-429D-BECD-FA45563B419E}" destId="{D2E1280D-3BEB-4360-B0D0-17C0CA3F0BB5}" srcOrd="0" destOrd="0" presId="urn:microsoft.com/office/officeart/2005/8/layout/list1"/>
    <dgm:cxn modelId="{3577BEEF-E2D0-4A5D-9761-3AD0FF5FBC99}" type="presParOf" srcId="{5AF98BE9-7721-429D-BECD-FA45563B419E}" destId="{94C5060F-BE31-4691-88E2-66EE36C58CC9}" srcOrd="1" destOrd="0" presId="urn:microsoft.com/office/officeart/2005/8/layout/list1"/>
    <dgm:cxn modelId="{C4C5BC07-0CF6-4F23-8E10-88A50B827DD1}" type="presParOf" srcId="{421394F1-C1F9-45C6-A584-64A9C0CD5233}" destId="{EA27992E-4FE6-4301-8B37-B607D16A2C9F}" srcOrd="21" destOrd="0" presId="urn:microsoft.com/office/officeart/2005/8/layout/list1"/>
    <dgm:cxn modelId="{442B369D-8B9D-48AD-BE62-74F67180545B}" type="presParOf" srcId="{421394F1-C1F9-45C6-A584-64A9C0CD5233}" destId="{69D42FC3-BACC-4F0E-95CA-D54C6B731DFE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 custT="1"/>
      <dgm:spPr/>
      <dgm:t>
        <a:bodyPr/>
        <a:lstStyle/>
        <a:p>
          <a:r>
            <a:rPr lang="en-US" sz="1400" dirty="0"/>
            <a:t>Step 4b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 sz="1600"/>
        </a:p>
      </dgm:t>
    </dgm:pt>
    <dgm:pt modelId="{5AFE039E-E616-47A4-B8B3-734EA4D4EFFE}" type="sibTrans" cxnId="{9E1B26FC-DB30-461F-8DEA-5A44F0F8D117}">
      <dgm:prSet custT="1"/>
      <dgm:spPr/>
      <dgm:t>
        <a:bodyPr/>
        <a:lstStyle/>
        <a:p>
          <a:endParaRPr lang="en-US" sz="700"/>
        </a:p>
      </dgm:t>
    </dgm:pt>
    <dgm:pt modelId="{F0F36603-F436-47F9-B725-CAFD6ECFDFE6}">
      <dgm:prSet phldrT="[Text]" custT="1"/>
      <dgm:spPr/>
      <dgm:t>
        <a:bodyPr/>
        <a:lstStyle/>
        <a:p>
          <a:r>
            <a:rPr lang="en-US" sz="1400" dirty="0"/>
            <a:t>Step 5b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 sz="1600"/>
        </a:p>
      </dgm:t>
    </dgm:pt>
    <dgm:pt modelId="{FA1D28C8-DF18-45C7-A9AC-7E204E493D6B}" type="sibTrans" cxnId="{F62A6094-5119-4F83-AE9D-1156BD9A5562}">
      <dgm:prSet custT="1"/>
      <dgm:spPr/>
      <dgm:t>
        <a:bodyPr/>
        <a:lstStyle/>
        <a:p>
          <a:endParaRPr lang="en-US" sz="700"/>
        </a:p>
      </dgm:t>
    </dgm:pt>
    <dgm:pt modelId="{A24B6C73-4220-4775-BA6E-E38156DF5688}">
      <dgm:prSet phldrT="[Text]" custT="1"/>
      <dgm:spPr/>
      <dgm:t>
        <a:bodyPr/>
        <a:lstStyle/>
        <a:p>
          <a:r>
            <a:rPr lang="en-US" sz="1400" dirty="0"/>
            <a:t>Step 6b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 sz="1600"/>
        </a:p>
      </dgm:t>
    </dgm:pt>
    <dgm:pt modelId="{C7AD4B79-C4A1-426E-842D-087A9411F946}" type="sibTrans" cxnId="{13D9A9C2-8857-457F-80CD-5D8F897A2DA2}">
      <dgm:prSet custT="1"/>
      <dgm:spPr/>
      <dgm:t>
        <a:bodyPr/>
        <a:lstStyle/>
        <a:p>
          <a:endParaRPr lang="en-US" sz="700"/>
        </a:p>
      </dgm:t>
    </dgm:pt>
    <dgm:pt modelId="{52A55A32-ECF1-4200-A5BE-6BB1C082A260}">
      <dgm:prSet phldrT="[Text]" custT="1"/>
      <dgm:spPr/>
      <dgm:t>
        <a:bodyPr/>
        <a:lstStyle/>
        <a:p>
          <a:r>
            <a:rPr lang="en-US" sz="1400" dirty="0"/>
            <a:t>…</a:t>
          </a:r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 sz="1600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 sz="1600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4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3"/>
      <dgm:spPr/>
    </dgm:pt>
    <dgm:pt modelId="{570F8DAB-02A3-4D4C-85FC-594E27EBF2D8}" type="pres">
      <dgm:prSet presAssocID="{5AFE039E-E616-47A4-B8B3-734EA4D4EFFE}" presName="connectorText" presStyleLbl="sibTrans2D1" presStyleIdx="0" presStyleCnt="3"/>
      <dgm:spPr/>
    </dgm:pt>
    <dgm:pt modelId="{A29AE1F7-038B-47D5-A3BB-85FBC283E873}" type="pres">
      <dgm:prSet presAssocID="{F0F36603-F436-47F9-B725-CAFD6ECFDFE6}" presName="node" presStyleLbl="node1" presStyleIdx="1" presStyleCnt="4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3"/>
      <dgm:spPr/>
    </dgm:pt>
    <dgm:pt modelId="{C0022FA0-6D65-432A-A0D2-627610E42CD7}" type="pres">
      <dgm:prSet presAssocID="{FA1D28C8-DF18-45C7-A9AC-7E204E493D6B}" presName="connectorText" presStyleLbl="sibTrans2D1" presStyleIdx="1" presStyleCnt="3"/>
      <dgm:spPr/>
    </dgm:pt>
    <dgm:pt modelId="{AF6D8048-BA2A-4E11-A240-854E18F1B983}" type="pres">
      <dgm:prSet presAssocID="{A24B6C73-4220-4775-BA6E-E38156DF5688}" presName="node" presStyleLbl="node1" presStyleIdx="2" presStyleCnt="4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2" presStyleCnt="3"/>
      <dgm:spPr/>
    </dgm:pt>
    <dgm:pt modelId="{8C73A0C7-A6F1-4B67-B56F-F5C6F9A2E18B}" type="pres">
      <dgm:prSet presAssocID="{C7AD4B79-C4A1-426E-842D-087A9411F946}" presName="connectorText" presStyleLbl="sibTrans2D1" presStyleIdx="2" presStyleCnt="3"/>
      <dgm:spPr/>
    </dgm:pt>
    <dgm:pt modelId="{1D4A38B9-A90A-4459-990A-6CEAEBFCB975}" type="pres">
      <dgm:prSet presAssocID="{52A55A32-ECF1-4200-A5BE-6BB1C082A260}" presName="node" presStyleLbl="node1" presStyleIdx="3" presStyleCnt="4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3" destOrd="0" parTransId="{41B343E0-1173-47E6-9CD2-B133DB860AE9}" sibTransId="{1A8C4A4E-ACBE-496E-AE12-BFCDFCE04E8E}"/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  <dgm:cxn modelId="{9110DEC4-0EC7-44D3-A5E4-F1F1DC83123D}" type="presParOf" srcId="{E8D8D95C-99F4-40B9-91AF-05F061B1D87E}" destId="{26353EBF-DA5A-4C59-BCCE-7657CC72E24C}" srcOrd="5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F36603-F436-47F9-B725-CAFD6ECFDFE6}">
      <dgm:prSet phldrT="[Text]" custT="1"/>
      <dgm:spPr/>
      <dgm:t>
        <a:bodyPr/>
        <a:lstStyle/>
        <a:p>
          <a:r>
            <a:rPr lang="en-US" sz="1400" dirty="0"/>
            <a:t>Step 4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 sz="1600"/>
        </a:p>
      </dgm:t>
    </dgm:pt>
    <dgm:pt modelId="{FA1D28C8-DF18-45C7-A9AC-7E204E493D6B}" type="sibTrans" cxnId="{F62A6094-5119-4F83-AE9D-1156BD9A5562}">
      <dgm:prSet custT="1"/>
      <dgm:spPr/>
      <dgm:t>
        <a:bodyPr/>
        <a:lstStyle/>
        <a:p>
          <a:endParaRPr lang="en-US" sz="700"/>
        </a:p>
      </dgm:t>
    </dgm:pt>
    <dgm:pt modelId="{A24B6C73-4220-4775-BA6E-E38156DF5688}">
      <dgm:prSet phldrT="[Text]" custT="1"/>
      <dgm:spPr/>
      <dgm:t>
        <a:bodyPr/>
        <a:lstStyle/>
        <a:p>
          <a:r>
            <a:rPr lang="en-US" sz="1400" dirty="0"/>
            <a:t>Step 5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 sz="1600"/>
        </a:p>
      </dgm:t>
    </dgm:pt>
    <dgm:pt modelId="{C7AD4B79-C4A1-426E-842D-087A9411F946}" type="sibTrans" cxnId="{13D9A9C2-8857-457F-80CD-5D8F897A2DA2}">
      <dgm:prSet custT="1"/>
      <dgm:spPr/>
      <dgm:t>
        <a:bodyPr/>
        <a:lstStyle/>
        <a:p>
          <a:endParaRPr lang="en-US" sz="700"/>
        </a:p>
      </dgm:t>
    </dgm:pt>
    <dgm:pt modelId="{52A55A32-ECF1-4200-A5BE-6BB1C082A260}">
      <dgm:prSet phldrT="[Text]" custT="1"/>
      <dgm:spPr/>
      <dgm:t>
        <a:bodyPr/>
        <a:lstStyle/>
        <a:p>
          <a:r>
            <a:rPr lang="en-US" sz="1400" dirty="0"/>
            <a:t>…</a:t>
          </a:r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 sz="1600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 sz="1600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A29AE1F7-038B-47D5-A3BB-85FBC283E873}" type="pres">
      <dgm:prSet presAssocID="{F0F36603-F436-47F9-B725-CAFD6ECFDFE6}" presName="node" presStyleLbl="node1" presStyleIdx="0" presStyleCnt="3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0" presStyleCnt="2"/>
      <dgm:spPr/>
    </dgm:pt>
    <dgm:pt modelId="{C0022FA0-6D65-432A-A0D2-627610E42CD7}" type="pres">
      <dgm:prSet presAssocID="{FA1D28C8-DF18-45C7-A9AC-7E204E493D6B}" presName="connectorText" presStyleLbl="sibTrans2D1" presStyleIdx="0" presStyleCnt="2"/>
      <dgm:spPr/>
    </dgm:pt>
    <dgm:pt modelId="{AF6D8048-BA2A-4E11-A240-854E18F1B983}" type="pres">
      <dgm:prSet presAssocID="{A24B6C73-4220-4775-BA6E-E38156DF5688}" presName="node" presStyleLbl="node1" presStyleIdx="1" presStyleCnt="3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1" presStyleCnt="2"/>
      <dgm:spPr/>
    </dgm:pt>
    <dgm:pt modelId="{8C73A0C7-A6F1-4B67-B56F-F5C6F9A2E18B}" type="pres">
      <dgm:prSet presAssocID="{C7AD4B79-C4A1-426E-842D-087A9411F946}" presName="connectorText" presStyleLbl="sibTrans2D1" presStyleIdx="1" presStyleCnt="2"/>
      <dgm:spPr/>
    </dgm:pt>
    <dgm:pt modelId="{1D4A38B9-A90A-4459-990A-6CEAEBFCB975}" type="pres">
      <dgm:prSet presAssocID="{52A55A32-ECF1-4200-A5BE-6BB1C082A260}" presName="node" presStyleLbl="node1" presStyleIdx="2" presStyleCnt="3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2" destOrd="0" parTransId="{41B343E0-1173-47E6-9CD2-B133DB860AE9}" sibTransId="{1A8C4A4E-ACBE-496E-AE12-BFCDFCE04E8E}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0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1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B276F4E-5413-4A40-BBDC-C2F9D2B64F52}" type="presParOf" srcId="{E8D8D95C-99F4-40B9-91AF-05F061B1D87E}" destId="{A29AE1F7-038B-47D5-A3BB-85FBC283E873}" srcOrd="0" destOrd="0" presId="urn:microsoft.com/office/officeart/2005/8/layout/process1"/>
    <dgm:cxn modelId="{882FB14B-624F-4FC9-86EB-2EB2FD8B8C21}" type="presParOf" srcId="{E8D8D95C-99F4-40B9-91AF-05F061B1D87E}" destId="{0A0705DF-51EB-4BC2-87CB-603B1F2020E4}" srcOrd="1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2" destOrd="0" presId="urn:microsoft.com/office/officeart/2005/8/layout/process1"/>
    <dgm:cxn modelId="{9110DEC4-0EC7-44D3-A5E4-F1F1DC83123D}" type="presParOf" srcId="{E8D8D95C-99F4-40B9-91AF-05F061B1D87E}" destId="{26353EBF-DA5A-4C59-BCCE-7657CC72E24C}" srcOrd="3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52A55A32-ECF1-4200-A5BE-6BB1C082A260}">
      <dgm:prSet phldrT="[Text]"/>
      <dgm:spPr/>
      <dgm:t>
        <a:bodyPr/>
        <a:lstStyle/>
        <a:p>
          <a:endParaRPr lang="en-US" dirty="0"/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4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3"/>
      <dgm:spPr/>
    </dgm:pt>
    <dgm:pt modelId="{570F8DAB-02A3-4D4C-85FC-594E27EBF2D8}" type="pres">
      <dgm:prSet presAssocID="{5AFE039E-E616-47A4-B8B3-734EA4D4EFFE}" presName="connectorText" presStyleLbl="sibTrans2D1" presStyleIdx="0" presStyleCnt="3"/>
      <dgm:spPr/>
    </dgm:pt>
    <dgm:pt modelId="{A29AE1F7-038B-47D5-A3BB-85FBC283E873}" type="pres">
      <dgm:prSet presAssocID="{F0F36603-F436-47F9-B725-CAFD6ECFDFE6}" presName="node" presStyleLbl="node1" presStyleIdx="1" presStyleCnt="4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3"/>
      <dgm:spPr/>
    </dgm:pt>
    <dgm:pt modelId="{C0022FA0-6D65-432A-A0D2-627610E42CD7}" type="pres">
      <dgm:prSet presAssocID="{FA1D28C8-DF18-45C7-A9AC-7E204E493D6B}" presName="connectorText" presStyleLbl="sibTrans2D1" presStyleIdx="1" presStyleCnt="3"/>
      <dgm:spPr/>
    </dgm:pt>
    <dgm:pt modelId="{AF6D8048-BA2A-4E11-A240-854E18F1B983}" type="pres">
      <dgm:prSet presAssocID="{A24B6C73-4220-4775-BA6E-E38156DF5688}" presName="node" presStyleLbl="node1" presStyleIdx="2" presStyleCnt="4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2" presStyleCnt="3"/>
      <dgm:spPr/>
    </dgm:pt>
    <dgm:pt modelId="{8C73A0C7-A6F1-4B67-B56F-F5C6F9A2E18B}" type="pres">
      <dgm:prSet presAssocID="{C7AD4B79-C4A1-426E-842D-087A9411F946}" presName="connectorText" presStyleLbl="sibTrans2D1" presStyleIdx="2" presStyleCnt="3"/>
      <dgm:spPr/>
    </dgm:pt>
    <dgm:pt modelId="{1D4A38B9-A90A-4459-990A-6CEAEBFCB975}" type="pres">
      <dgm:prSet presAssocID="{52A55A32-ECF1-4200-A5BE-6BB1C082A260}" presName="node" presStyleLbl="node1" presStyleIdx="3" presStyleCnt="4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3" destOrd="0" parTransId="{41B343E0-1173-47E6-9CD2-B133DB860AE9}" sibTransId="{1A8C4A4E-ACBE-496E-AE12-BFCDFCE04E8E}"/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  <dgm:cxn modelId="{9110DEC4-0EC7-44D3-A5E4-F1F1DC83123D}" type="presParOf" srcId="{E8D8D95C-99F4-40B9-91AF-05F061B1D87E}" destId="{26353EBF-DA5A-4C59-BCCE-7657CC72E24C}" srcOrd="5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ECE3A8D-4432-4583-9003-9ED9E9F09CF6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BD06DD-E078-4E3C-9CB3-6A5708E7F0D1}">
      <dgm:prSet phldrT="[Text]"/>
      <dgm:spPr/>
      <dgm:t>
        <a:bodyPr/>
        <a:lstStyle/>
        <a:p>
          <a:r>
            <a:rPr lang="en-US" dirty="0"/>
            <a:t>Test Loop Condition</a:t>
          </a:r>
        </a:p>
      </dgm:t>
    </dgm:pt>
    <dgm:pt modelId="{AE170EE4-7CDB-427C-AE4B-E8ABBDD3AB57}" type="parTrans" cxnId="{1C37973A-2A49-463F-8E49-8B109B9FC0F1}">
      <dgm:prSet/>
      <dgm:spPr/>
      <dgm:t>
        <a:bodyPr/>
        <a:lstStyle/>
        <a:p>
          <a:endParaRPr lang="en-US"/>
        </a:p>
      </dgm:t>
    </dgm:pt>
    <dgm:pt modelId="{662F6213-73C7-4F57-AB7D-E0F24353FAED}" type="sibTrans" cxnId="{1C37973A-2A49-463F-8E49-8B109B9FC0F1}">
      <dgm:prSet/>
      <dgm:spPr/>
      <dgm:t>
        <a:bodyPr/>
        <a:lstStyle/>
        <a:p>
          <a:endParaRPr lang="en-US"/>
        </a:p>
      </dgm:t>
    </dgm:pt>
    <dgm:pt modelId="{EC57241C-E03C-4C00-9DA8-AC308A33F4D6}">
      <dgm:prSet phldrT="[Text]"/>
      <dgm:spPr/>
      <dgm:t>
        <a:bodyPr/>
        <a:lstStyle/>
        <a:p>
          <a:r>
            <a:rPr lang="en-US" dirty="0"/>
            <a:t>Loop Step 1</a:t>
          </a:r>
        </a:p>
      </dgm:t>
    </dgm:pt>
    <dgm:pt modelId="{84AD2735-0DE8-443E-8356-424AF230F820}" type="parTrans" cxnId="{C2C6BED5-BFEC-4219-BFBA-5C5D2AC8DD71}">
      <dgm:prSet/>
      <dgm:spPr/>
      <dgm:t>
        <a:bodyPr/>
        <a:lstStyle/>
        <a:p>
          <a:endParaRPr lang="en-US"/>
        </a:p>
      </dgm:t>
    </dgm:pt>
    <dgm:pt modelId="{B218BA9B-1367-462A-8D16-957DABF6A0A1}" type="sibTrans" cxnId="{C2C6BED5-BFEC-4219-BFBA-5C5D2AC8DD71}">
      <dgm:prSet/>
      <dgm:spPr/>
      <dgm:t>
        <a:bodyPr/>
        <a:lstStyle/>
        <a:p>
          <a:endParaRPr lang="en-US"/>
        </a:p>
      </dgm:t>
    </dgm:pt>
    <dgm:pt modelId="{A5E2DDC9-9A38-4637-B0A4-F6B317E0EA86}">
      <dgm:prSet phldrT="[Text]"/>
      <dgm:spPr/>
      <dgm:t>
        <a:bodyPr/>
        <a:lstStyle/>
        <a:p>
          <a:r>
            <a:rPr lang="en-US" dirty="0"/>
            <a:t>Loop Step 2</a:t>
          </a:r>
        </a:p>
      </dgm:t>
    </dgm:pt>
    <dgm:pt modelId="{B21B505B-53F8-4CDF-A3B3-258266F53E07}" type="parTrans" cxnId="{C8EFCF13-3DBF-44A4-89A7-E73D73E2FBE7}">
      <dgm:prSet/>
      <dgm:spPr/>
      <dgm:t>
        <a:bodyPr/>
        <a:lstStyle/>
        <a:p>
          <a:endParaRPr lang="en-US"/>
        </a:p>
      </dgm:t>
    </dgm:pt>
    <dgm:pt modelId="{7E7EA22C-8389-408B-ABB7-03D827940DE5}" type="sibTrans" cxnId="{C8EFCF13-3DBF-44A4-89A7-E73D73E2FBE7}">
      <dgm:prSet/>
      <dgm:spPr/>
      <dgm:t>
        <a:bodyPr/>
        <a:lstStyle/>
        <a:p>
          <a:endParaRPr lang="en-US"/>
        </a:p>
      </dgm:t>
    </dgm:pt>
    <dgm:pt modelId="{7D401739-5F8F-4B16-946D-E1A335C6A8D0}">
      <dgm:prSet phldrT="[Text]"/>
      <dgm:spPr/>
      <dgm:t>
        <a:bodyPr/>
        <a:lstStyle/>
        <a:p>
          <a:r>
            <a:rPr lang="en-US" dirty="0"/>
            <a:t>Loop Step 3</a:t>
          </a:r>
        </a:p>
      </dgm:t>
    </dgm:pt>
    <dgm:pt modelId="{EB2FD8B0-C2B2-4F3B-8FD5-924827B81553}" type="parTrans" cxnId="{1BEF9C91-C051-4506-8D32-CFB569588773}">
      <dgm:prSet/>
      <dgm:spPr/>
      <dgm:t>
        <a:bodyPr/>
        <a:lstStyle/>
        <a:p>
          <a:endParaRPr lang="en-US"/>
        </a:p>
      </dgm:t>
    </dgm:pt>
    <dgm:pt modelId="{614DD040-D93F-4F07-A877-E7241E108266}" type="sibTrans" cxnId="{1BEF9C91-C051-4506-8D32-CFB569588773}">
      <dgm:prSet/>
      <dgm:spPr/>
      <dgm:t>
        <a:bodyPr/>
        <a:lstStyle/>
        <a:p>
          <a:endParaRPr lang="en-US"/>
        </a:p>
      </dgm:t>
    </dgm:pt>
    <dgm:pt modelId="{ABFF001A-CD4C-4D0B-82B8-74935F8D3C12}">
      <dgm:prSet phldrT="[Text]"/>
      <dgm:spPr/>
      <dgm:t>
        <a:bodyPr/>
        <a:lstStyle/>
        <a:p>
          <a:r>
            <a:rPr lang="en-US" dirty="0"/>
            <a:t>Loop Step 4</a:t>
          </a:r>
        </a:p>
      </dgm:t>
    </dgm:pt>
    <dgm:pt modelId="{F9D8F377-23C6-42CE-A9C4-20E9174EC6D6}" type="parTrans" cxnId="{861762D3-83A5-4F3E-9AE8-5EFB7EE20BA2}">
      <dgm:prSet/>
      <dgm:spPr/>
      <dgm:t>
        <a:bodyPr/>
        <a:lstStyle/>
        <a:p>
          <a:endParaRPr lang="en-US"/>
        </a:p>
      </dgm:t>
    </dgm:pt>
    <dgm:pt modelId="{5DB84D29-F2C5-43E3-80AD-7F5018D223BA}" type="sibTrans" cxnId="{861762D3-83A5-4F3E-9AE8-5EFB7EE20BA2}">
      <dgm:prSet/>
      <dgm:spPr/>
      <dgm:t>
        <a:bodyPr/>
        <a:lstStyle/>
        <a:p>
          <a:endParaRPr lang="en-US"/>
        </a:p>
      </dgm:t>
    </dgm:pt>
    <dgm:pt modelId="{957D2FC1-EE7D-42D1-BDD8-86EC5E9D4036}" type="pres">
      <dgm:prSet presAssocID="{1ECE3A8D-4432-4583-9003-9ED9E9F09CF6}" presName="Name0" presStyleCnt="0">
        <dgm:presLayoutVars>
          <dgm:dir/>
          <dgm:resizeHandles val="exact"/>
        </dgm:presLayoutVars>
      </dgm:prSet>
      <dgm:spPr/>
    </dgm:pt>
    <dgm:pt modelId="{4DD98DE8-487A-47D6-9360-A38F0E482D5B}" type="pres">
      <dgm:prSet presAssocID="{1ECE3A8D-4432-4583-9003-9ED9E9F09CF6}" presName="cycle" presStyleCnt="0"/>
      <dgm:spPr/>
    </dgm:pt>
    <dgm:pt modelId="{DBC6B8C5-88A3-4FAA-8477-38DCD21C2BE5}" type="pres">
      <dgm:prSet presAssocID="{1DBD06DD-E078-4E3C-9CB3-6A5708E7F0D1}" presName="nodeFirstNode" presStyleLbl="node1" presStyleIdx="0" presStyleCnt="5">
        <dgm:presLayoutVars>
          <dgm:bulletEnabled val="1"/>
        </dgm:presLayoutVars>
      </dgm:prSet>
      <dgm:spPr/>
    </dgm:pt>
    <dgm:pt modelId="{B5C5B1DE-DA30-4762-84E6-C6F15AB0AD11}" type="pres">
      <dgm:prSet presAssocID="{662F6213-73C7-4F57-AB7D-E0F24353FAED}" presName="sibTransFirstNode" presStyleLbl="bgShp" presStyleIdx="0" presStyleCnt="1"/>
      <dgm:spPr/>
    </dgm:pt>
    <dgm:pt modelId="{531F81DA-D898-4055-8B8B-4A6908E748FE}" type="pres">
      <dgm:prSet presAssocID="{EC57241C-E03C-4C00-9DA8-AC308A33F4D6}" presName="nodeFollowingNodes" presStyleLbl="node1" presStyleIdx="1" presStyleCnt="5">
        <dgm:presLayoutVars>
          <dgm:bulletEnabled val="1"/>
        </dgm:presLayoutVars>
      </dgm:prSet>
      <dgm:spPr/>
    </dgm:pt>
    <dgm:pt modelId="{67F1100B-4BBF-4007-9BF6-20BBE8088914}" type="pres">
      <dgm:prSet presAssocID="{A5E2DDC9-9A38-4637-B0A4-F6B317E0EA86}" presName="nodeFollowingNodes" presStyleLbl="node1" presStyleIdx="2" presStyleCnt="5">
        <dgm:presLayoutVars>
          <dgm:bulletEnabled val="1"/>
        </dgm:presLayoutVars>
      </dgm:prSet>
      <dgm:spPr/>
    </dgm:pt>
    <dgm:pt modelId="{78001A3F-A80A-4434-8420-C7CFBA7886CE}" type="pres">
      <dgm:prSet presAssocID="{7D401739-5F8F-4B16-946D-E1A335C6A8D0}" presName="nodeFollowingNodes" presStyleLbl="node1" presStyleIdx="3" presStyleCnt="5">
        <dgm:presLayoutVars>
          <dgm:bulletEnabled val="1"/>
        </dgm:presLayoutVars>
      </dgm:prSet>
      <dgm:spPr/>
    </dgm:pt>
    <dgm:pt modelId="{B7261C38-6F81-4335-8085-5EC70BAD4AFE}" type="pres">
      <dgm:prSet presAssocID="{ABFF001A-CD4C-4D0B-82B8-74935F8D3C12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C8EFCF13-3DBF-44A4-89A7-E73D73E2FBE7}" srcId="{1ECE3A8D-4432-4583-9003-9ED9E9F09CF6}" destId="{A5E2DDC9-9A38-4637-B0A4-F6B317E0EA86}" srcOrd="2" destOrd="0" parTransId="{B21B505B-53F8-4CDF-A3B3-258266F53E07}" sibTransId="{7E7EA22C-8389-408B-ABB7-03D827940DE5}"/>
    <dgm:cxn modelId="{F05A3118-8C8C-4E96-8BD4-C2DE2CCBD794}" type="presOf" srcId="{662F6213-73C7-4F57-AB7D-E0F24353FAED}" destId="{B5C5B1DE-DA30-4762-84E6-C6F15AB0AD11}" srcOrd="0" destOrd="0" presId="urn:microsoft.com/office/officeart/2005/8/layout/cycle3"/>
    <dgm:cxn modelId="{1C37973A-2A49-463F-8E49-8B109B9FC0F1}" srcId="{1ECE3A8D-4432-4583-9003-9ED9E9F09CF6}" destId="{1DBD06DD-E078-4E3C-9CB3-6A5708E7F0D1}" srcOrd="0" destOrd="0" parTransId="{AE170EE4-7CDB-427C-AE4B-E8ABBDD3AB57}" sibTransId="{662F6213-73C7-4F57-AB7D-E0F24353FAED}"/>
    <dgm:cxn modelId="{0BC7FC4E-4760-412F-A605-86BC1DF3C6CE}" type="presOf" srcId="{EC57241C-E03C-4C00-9DA8-AC308A33F4D6}" destId="{531F81DA-D898-4055-8B8B-4A6908E748FE}" srcOrd="0" destOrd="0" presId="urn:microsoft.com/office/officeart/2005/8/layout/cycle3"/>
    <dgm:cxn modelId="{FD645359-55C8-498A-B2AC-B94ED47B7E4A}" type="presOf" srcId="{1DBD06DD-E078-4E3C-9CB3-6A5708E7F0D1}" destId="{DBC6B8C5-88A3-4FAA-8477-38DCD21C2BE5}" srcOrd="0" destOrd="0" presId="urn:microsoft.com/office/officeart/2005/8/layout/cycle3"/>
    <dgm:cxn modelId="{F3614087-0A35-472F-B054-346C1A901F92}" type="presOf" srcId="{1ECE3A8D-4432-4583-9003-9ED9E9F09CF6}" destId="{957D2FC1-EE7D-42D1-BDD8-86EC5E9D4036}" srcOrd="0" destOrd="0" presId="urn:microsoft.com/office/officeart/2005/8/layout/cycle3"/>
    <dgm:cxn modelId="{1BEF9C91-C051-4506-8D32-CFB569588773}" srcId="{1ECE3A8D-4432-4583-9003-9ED9E9F09CF6}" destId="{7D401739-5F8F-4B16-946D-E1A335C6A8D0}" srcOrd="3" destOrd="0" parTransId="{EB2FD8B0-C2B2-4F3B-8FD5-924827B81553}" sibTransId="{614DD040-D93F-4F07-A877-E7241E108266}"/>
    <dgm:cxn modelId="{86A7DD91-C807-4F0B-AF4B-625D00FD3872}" type="presOf" srcId="{A5E2DDC9-9A38-4637-B0A4-F6B317E0EA86}" destId="{67F1100B-4BBF-4007-9BF6-20BBE8088914}" srcOrd="0" destOrd="0" presId="urn:microsoft.com/office/officeart/2005/8/layout/cycle3"/>
    <dgm:cxn modelId="{861762D3-83A5-4F3E-9AE8-5EFB7EE20BA2}" srcId="{1ECE3A8D-4432-4583-9003-9ED9E9F09CF6}" destId="{ABFF001A-CD4C-4D0B-82B8-74935F8D3C12}" srcOrd="4" destOrd="0" parTransId="{F9D8F377-23C6-42CE-A9C4-20E9174EC6D6}" sibTransId="{5DB84D29-F2C5-43E3-80AD-7F5018D223BA}"/>
    <dgm:cxn modelId="{C2C6BED5-BFEC-4219-BFBA-5C5D2AC8DD71}" srcId="{1ECE3A8D-4432-4583-9003-9ED9E9F09CF6}" destId="{EC57241C-E03C-4C00-9DA8-AC308A33F4D6}" srcOrd="1" destOrd="0" parTransId="{84AD2735-0DE8-443E-8356-424AF230F820}" sibTransId="{B218BA9B-1367-462A-8D16-957DABF6A0A1}"/>
    <dgm:cxn modelId="{BA6117E6-1E18-4E37-B71C-31146EFBCCC9}" type="presOf" srcId="{ABFF001A-CD4C-4D0B-82B8-74935F8D3C12}" destId="{B7261C38-6F81-4335-8085-5EC70BAD4AFE}" srcOrd="0" destOrd="0" presId="urn:microsoft.com/office/officeart/2005/8/layout/cycle3"/>
    <dgm:cxn modelId="{31C121E7-6E22-432D-8BB3-66A7403C306F}" type="presOf" srcId="{7D401739-5F8F-4B16-946D-E1A335C6A8D0}" destId="{78001A3F-A80A-4434-8420-C7CFBA7886CE}" srcOrd="0" destOrd="0" presId="urn:microsoft.com/office/officeart/2005/8/layout/cycle3"/>
    <dgm:cxn modelId="{7F2DFCA4-A50A-4778-839E-BDF8E4118B9E}" type="presParOf" srcId="{957D2FC1-EE7D-42D1-BDD8-86EC5E9D4036}" destId="{4DD98DE8-487A-47D6-9360-A38F0E482D5B}" srcOrd="0" destOrd="0" presId="urn:microsoft.com/office/officeart/2005/8/layout/cycle3"/>
    <dgm:cxn modelId="{82ACA02F-EC4C-4964-9F14-A1EE98577CB7}" type="presParOf" srcId="{4DD98DE8-487A-47D6-9360-A38F0E482D5B}" destId="{DBC6B8C5-88A3-4FAA-8477-38DCD21C2BE5}" srcOrd="0" destOrd="0" presId="urn:microsoft.com/office/officeart/2005/8/layout/cycle3"/>
    <dgm:cxn modelId="{1CB6E6C3-BF55-4D93-8E1A-3BC458DC5EA2}" type="presParOf" srcId="{4DD98DE8-487A-47D6-9360-A38F0E482D5B}" destId="{B5C5B1DE-DA30-4762-84E6-C6F15AB0AD11}" srcOrd="1" destOrd="0" presId="urn:microsoft.com/office/officeart/2005/8/layout/cycle3"/>
    <dgm:cxn modelId="{B97C9F42-66FD-4EA2-9263-9CD01B2B6AE9}" type="presParOf" srcId="{4DD98DE8-487A-47D6-9360-A38F0E482D5B}" destId="{531F81DA-D898-4055-8B8B-4A6908E748FE}" srcOrd="2" destOrd="0" presId="urn:microsoft.com/office/officeart/2005/8/layout/cycle3"/>
    <dgm:cxn modelId="{FBA0041E-79BC-42F4-9017-2A7623342549}" type="presParOf" srcId="{4DD98DE8-487A-47D6-9360-A38F0E482D5B}" destId="{67F1100B-4BBF-4007-9BF6-20BBE8088914}" srcOrd="3" destOrd="0" presId="urn:microsoft.com/office/officeart/2005/8/layout/cycle3"/>
    <dgm:cxn modelId="{243AD61B-4263-412E-929E-7EC8D4F578A6}" type="presParOf" srcId="{4DD98DE8-487A-47D6-9360-A38F0E482D5B}" destId="{78001A3F-A80A-4434-8420-C7CFBA7886CE}" srcOrd="4" destOrd="0" presId="urn:microsoft.com/office/officeart/2005/8/layout/cycle3"/>
    <dgm:cxn modelId="{E22B95EC-8897-4F04-97D9-E37351732791}" type="presParOf" srcId="{4DD98DE8-487A-47D6-9360-A38F0E482D5B}" destId="{B7261C38-6F81-4335-8085-5EC70BAD4AFE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944E5AD-F571-447D-A62B-F94CC202AC0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380BB5-CAF9-4E18-9647-FAE1BEC14457}">
      <dgm:prSet phldrT="[Text]"/>
      <dgm:spPr/>
      <dgm:t>
        <a:bodyPr/>
        <a:lstStyle/>
        <a:p>
          <a:r>
            <a:rPr lang="en-US" dirty="0"/>
            <a:t>Desktop</a:t>
          </a:r>
        </a:p>
      </dgm:t>
    </dgm:pt>
    <dgm:pt modelId="{14A527A5-7BCE-4FC8-AB6F-2B5CE79B3BD1}" type="parTrans" cxnId="{A9F186E4-13C4-4064-9F11-D5A5A4FB5FB0}">
      <dgm:prSet/>
      <dgm:spPr/>
      <dgm:t>
        <a:bodyPr/>
        <a:lstStyle/>
        <a:p>
          <a:endParaRPr lang="en-US"/>
        </a:p>
      </dgm:t>
    </dgm:pt>
    <dgm:pt modelId="{C1643D13-0AA0-4221-950A-049E7A3A3C1C}" type="sibTrans" cxnId="{A9F186E4-13C4-4064-9F11-D5A5A4FB5FB0}">
      <dgm:prSet/>
      <dgm:spPr/>
      <dgm:t>
        <a:bodyPr/>
        <a:lstStyle/>
        <a:p>
          <a:endParaRPr lang="en-US"/>
        </a:p>
      </dgm:t>
    </dgm:pt>
    <dgm:pt modelId="{12544B74-57BE-49B0-AD42-768DF07E2953}">
      <dgm:prSet phldrT="[Text]"/>
      <dgm:spPr/>
      <dgm:t>
        <a:bodyPr/>
        <a:lstStyle/>
        <a:p>
          <a:r>
            <a:rPr lang="en-US" dirty="0"/>
            <a:t>XAML</a:t>
          </a:r>
        </a:p>
      </dgm:t>
    </dgm:pt>
    <dgm:pt modelId="{BA42AD38-75CF-4A83-BB63-775C1F29C4E2}" type="parTrans" cxnId="{6E5F9ED5-92E2-4222-BBB9-8C3D2F60D2F4}">
      <dgm:prSet/>
      <dgm:spPr/>
      <dgm:t>
        <a:bodyPr/>
        <a:lstStyle/>
        <a:p>
          <a:endParaRPr lang="en-US"/>
        </a:p>
      </dgm:t>
    </dgm:pt>
    <dgm:pt modelId="{00BB453E-9612-4B91-B45C-10BDDF580DCE}" type="sibTrans" cxnId="{6E5F9ED5-92E2-4222-BBB9-8C3D2F60D2F4}">
      <dgm:prSet/>
      <dgm:spPr/>
      <dgm:t>
        <a:bodyPr/>
        <a:lstStyle/>
        <a:p>
          <a:endParaRPr lang="en-US"/>
        </a:p>
      </dgm:t>
    </dgm:pt>
    <dgm:pt modelId="{3AF51825-7CFD-4F23-80D0-D9D441B5B610}">
      <dgm:prSet phldrT="[Text]"/>
      <dgm:spPr/>
      <dgm:t>
        <a:bodyPr/>
        <a:lstStyle/>
        <a:p>
          <a:r>
            <a:rPr lang="en-US" dirty="0" err="1"/>
            <a:t>.Net</a:t>
          </a:r>
          <a:r>
            <a:rPr lang="en-US" dirty="0"/>
            <a:t> MAUI</a:t>
          </a:r>
        </a:p>
      </dgm:t>
    </dgm:pt>
    <dgm:pt modelId="{F0E9D2C8-BC09-44BB-862A-FF322BC03593}" type="parTrans" cxnId="{D862B1F5-FB83-4F19-BC2B-54C91CF50719}">
      <dgm:prSet/>
      <dgm:spPr/>
      <dgm:t>
        <a:bodyPr/>
        <a:lstStyle/>
        <a:p>
          <a:endParaRPr lang="en-US"/>
        </a:p>
      </dgm:t>
    </dgm:pt>
    <dgm:pt modelId="{8205989E-C0E1-493D-BC9F-80CDAF021C83}" type="sibTrans" cxnId="{D862B1F5-FB83-4F19-BC2B-54C91CF50719}">
      <dgm:prSet/>
      <dgm:spPr/>
      <dgm:t>
        <a:bodyPr/>
        <a:lstStyle/>
        <a:p>
          <a:endParaRPr lang="en-US"/>
        </a:p>
      </dgm:t>
    </dgm:pt>
    <dgm:pt modelId="{89AAB64B-E07C-460F-989F-BA95046BD81C}">
      <dgm:prSet phldrT="[Text]"/>
      <dgm:spPr/>
      <dgm:t>
        <a:bodyPr/>
        <a:lstStyle/>
        <a:p>
          <a:r>
            <a:rPr lang="en-US" dirty="0"/>
            <a:t>Web App</a:t>
          </a:r>
        </a:p>
      </dgm:t>
    </dgm:pt>
    <dgm:pt modelId="{0E8DE1E6-73C8-471A-A600-14FEE2FAE71E}" type="parTrans" cxnId="{86E7FEE0-FCFD-47A6-96CF-2D2DF440FF1C}">
      <dgm:prSet/>
      <dgm:spPr/>
      <dgm:t>
        <a:bodyPr/>
        <a:lstStyle/>
        <a:p>
          <a:endParaRPr lang="en-US"/>
        </a:p>
      </dgm:t>
    </dgm:pt>
    <dgm:pt modelId="{FADC2F0E-BDD1-4DAE-A907-7842523F86F6}" type="sibTrans" cxnId="{86E7FEE0-FCFD-47A6-96CF-2D2DF440FF1C}">
      <dgm:prSet/>
      <dgm:spPr/>
      <dgm:t>
        <a:bodyPr/>
        <a:lstStyle/>
        <a:p>
          <a:endParaRPr lang="en-US"/>
        </a:p>
      </dgm:t>
    </dgm:pt>
    <dgm:pt modelId="{BA8DF5C1-C866-43DC-9DDE-AE538C0E343C}">
      <dgm:prSet phldrT="[Text]"/>
      <dgm:spPr/>
      <dgm:t>
        <a:bodyPr/>
        <a:lstStyle/>
        <a:p>
          <a:r>
            <a:rPr lang="en-US" dirty="0"/>
            <a:t>HTML, CSS &amp; JavaScript</a:t>
          </a:r>
        </a:p>
      </dgm:t>
    </dgm:pt>
    <dgm:pt modelId="{A4210267-C361-4116-948F-CAC181CB7B20}" type="parTrans" cxnId="{4D949138-B338-494E-B1D5-59B72310797D}">
      <dgm:prSet/>
      <dgm:spPr/>
      <dgm:t>
        <a:bodyPr/>
        <a:lstStyle/>
        <a:p>
          <a:endParaRPr lang="en-US"/>
        </a:p>
      </dgm:t>
    </dgm:pt>
    <dgm:pt modelId="{38AB5E2F-A648-4814-AA09-8E49D0226E53}" type="sibTrans" cxnId="{4D949138-B338-494E-B1D5-59B72310797D}">
      <dgm:prSet/>
      <dgm:spPr/>
      <dgm:t>
        <a:bodyPr/>
        <a:lstStyle/>
        <a:p>
          <a:endParaRPr lang="en-US"/>
        </a:p>
      </dgm:t>
    </dgm:pt>
    <dgm:pt modelId="{4E26F73A-FCF7-4F5D-ABAA-9674C27E4B1E}">
      <dgm:prSet phldrT="[Text]"/>
      <dgm:spPr/>
      <dgm:t>
        <a:bodyPr/>
        <a:lstStyle/>
        <a:p>
          <a:r>
            <a:rPr lang="en-US" dirty="0"/>
            <a:t>Razor</a:t>
          </a:r>
        </a:p>
      </dgm:t>
    </dgm:pt>
    <dgm:pt modelId="{B14D3545-43A7-4CF5-B0B6-2D0E8803DE30}" type="parTrans" cxnId="{1DD1C2B6-66E4-411D-9C3B-C1DFABB73522}">
      <dgm:prSet/>
      <dgm:spPr/>
      <dgm:t>
        <a:bodyPr/>
        <a:lstStyle/>
        <a:p>
          <a:endParaRPr lang="en-US"/>
        </a:p>
      </dgm:t>
    </dgm:pt>
    <dgm:pt modelId="{E88D5CE8-BFE1-4EA9-B12C-68FFC87E2751}" type="sibTrans" cxnId="{1DD1C2B6-66E4-411D-9C3B-C1DFABB73522}">
      <dgm:prSet/>
      <dgm:spPr/>
      <dgm:t>
        <a:bodyPr/>
        <a:lstStyle/>
        <a:p>
          <a:endParaRPr lang="en-US"/>
        </a:p>
      </dgm:t>
    </dgm:pt>
    <dgm:pt modelId="{CBFDABAC-C688-4F7B-8D99-55ADCD96F21E}">
      <dgm:prSet phldrT="[Text]"/>
      <dgm:spPr/>
      <dgm:t>
        <a:bodyPr/>
        <a:lstStyle/>
        <a:p>
          <a:r>
            <a:rPr lang="en-US" dirty="0"/>
            <a:t>Web API</a:t>
          </a:r>
        </a:p>
      </dgm:t>
    </dgm:pt>
    <dgm:pt modelId="{81F98FD5-FABF-4344-812A-0E5B766FD065}" type="parTrans" cxnId="{337EB674-0217-4084-AD50-B7A35584C6B0}">
      <dgm:prSet/>
      <dgm:spPr/>
      <dgm:t>
        <a:bodyPr/>
        <a:lstStyle/>
        <a:p>
          <a:endParaRPr lang="en-US"/>
        </a:p>
      </dgm:t>
    </dgm:pt>
    <dgm:pt modelId="{984E6F3F-385E-4E1D-BAA4-6934293F285B}" type="sibTrans" cxnId="{337EB674-0217-4084-AD50-B7A35584C6B0}">
      <dgm:prSet/>
      <dgm:spPr/>
      <dgm:t>
        <a:bodyPr/>
        <a:lstStyle/>
        <a:p>
          <a:endParaRPr lang="en-US"/>
        </a:p>
      </dgm:t>
    </dgm:pt>
    <dgm:pt modelId="{4101D5BA-3C66-4EF4-BB63-EA996E0D2A0F}">
      <dgm:prSet phldrT="[Text]"/>
      <dgm:spPr/>
      <dgm:t>
        <a:bodyPr/>
        <a:lstStyle/>
        <a:p>
          <a:r>
            <a:rPr lang="en-US" dirty="0"/>
            <a:t>Server-to-Server</a:t>
          </a:r>
        </a:p>
      </dgm:t>
    </dgm:pt>
    <dgm:pt modelId="{B0D01DA9-2A7E-4BD8-90F2-1327C804F0C3}" type="parTrans" cxnId="{1FC1107C-4FAC-465E-8968-3AACC0F92D44}">
      <dgm:prSet/>
      <dgm:spPr/>
      <dgm:t>
        <a:bodyPr/>
        <a:lstStyle/>
        <a:p>
          <a:endParaRPr lang="en-US"/>
        </a:p>
      </dgm:t>
    </dgm:pt>
    <dgm:pt modelId="{4FAF6135-73B7-4642-8E14-C0E37689AEC8}" type="sibTrans" cxnId="{1FC1107C-4FAC-465E-8968-3AACC0F92D44}">
      <dgm:prSet/>
      <dgm:spPr/>
      <dgm:t>
        <a:bodyPr/>
        <a:lstStyle/>
        <a:p>
          <a:endParaRPr lang="en-US"/>
        </a:p>
      </dgm:t>
    </dgm:pt>
    <dgm:pt modelId="{B9E5FE92-7883-4178-BBF7-904B21A4983B}">
      <dgm:prSet phldrT="[Text]"/>
      <dgm:spPr/>
      <dgm:t>
        <a:bodyPr/>
        <a:lstStyle/>
        <a:p>
          <a:r>
            <a:rPr lang="en-US" dirty="0"/>
            <a:t>No UI needed</a:t>
          </a:r>
        </a:p>
      </dgm:t>
    </dgm:pt>
    <dgm:pt modelId="{411B487C-F11C-4160-BCFA-0BF34E1ABD88}" type="parTrans" cxnId="{E833DC3D-5975-4656-8A48-2F8362973948}">
      <dgm:prSet/>
      <dgm:spPr/>
      <dgm:t>
        <a:bodyPr/>
        <a:lstStyle/>
        <a:p>
          <a:endParaRPr lang="en-US"/>
        </a:p>
      </dgm:t>
    </dgm:pt>
    <dgm:pt modelId="{7685A0F0-127D-4DB9-A320-F22CB3550E1C}" type="sibTrans" cxnId="{E833DC3D-5975-4656-8A48-2F8362973948}">
      <dgm:prSet/>
      <dgm:spPr/>
      <dgm:t>
        <a:bodyPr/>
        <a:lstStyle/>
        <a:p>
          <a:endParaRPr lang="en-US"/>
        </a:p>
      </dgm:t>
    </dgm:pt>
    <dgm:pt modelId="{88D693F4-C1A4-48C0-806C-84B332EAD324}">
      <dgm:prSet phldrT="[Text]"/>
      <dgm:spPr/>
      <dgm:t>
        <a:bodyPr/>
        <a:lstStyle/>
        <a:p>
          <a:r>
            <a:rPr lang="en-US" dirty="0" err="1"/>
            <a:t>Blazor</a:t>
          </a:r>
          <a:endParaRPr lang="en-US" dirty="0"/>
        </a:p>
      </dgm:t>
    </dgm:pt>
    <dgm:pt modelId="{B70A6A93-05E3-43FD-A7E7-FE56DAF36B68}" type="parTrans" cxnId="{5D091534-051D-4FFF-915E-F90B455A5C9D}">
      <dgm:prSet/>
      <dgm:spPr/>
      <dgm:t>
        <a:bodyPr/>
        <a:lstStyle/>
        <a:p>
          <a:endParaRPr lang="en-US"/>
        </a:p>
      </dgm:t>
    </dgm:pt>
    <dgm:pt modelId="{4F437B83-9F25-409D-99CD-FD9B425497DF}" type="sibTrans" cxnId="{5D091534-051D-4FFF-915E-F90B455A5C9D}">
      <dgm:prSet/>
      <dgm:spPr/>
      <dgm:t>
        <a:bodyPr/>
        <a:lstStyle/>
        <a:p>
          <a:endParaRPr lang="en-US"/>
        </a:p>
      </dgm:t>
    </dgm:pt>
    <dgm:pt modelId="{98F0A329-C399-4426-A38C-2FDE6B78C04E}">
      <dgm:prSet phldrT="[Text]"/>
      <dgm:spPr/>
      <dgm:t>
        <a:bodyPr/>
        <a:lstStyle/>
        <a:p>
          <a:r>
            <a:rPr lang="en-US" dirty="0"/>
            <a:t>JS Framework (Angular, React, Vue, etc.)</a:t>
          </a:r>
        </a:p>
      </dgm:t>
    </dgm:pt>
    <dgm:pt modelId="{B59B5A9C-4EC8-4CEC-AB76-427DF3ED8BC1}" type="parTrans" cxnId="{D3A8CDC4-D8AE-40E2-A03F-6C2A01008A6C}">
      <dgm:prSet/>
      <dgm:spPr/>
      <dgm:t>
        <a:bodyPr/>
        <a:lstStyle/>
        <a:p>
          <a:endParaRPr lang="en-US"/>
        </a:p>
      </dgm:t>
    </dgm:pt>
    <dgm:pt modelId="{07AF8354-FF90-4C9D-B63E-0FE650D8141A}" type="sibTrans" cxnId="{D3A8CDC4-D8AE-40E2-A03F-6C2A01008A6C}">
      <dgm:prSet/>
      <dgm:spPr/>
      <dgm:t>
        <a:bodyPr/>
        <a:lstStyle/>
        <a:p>
          <a:endParaRPr lang="en-US"/>
        </a:p>
      </dgm:t>
    </dgm:pt>
    <dgm:pt modelId="{9F9BFD97-6BD5-4A5F-97FA-01C83E37F517}">
      <dgm:prSet phldrT="[Text]"/>
      <dgm:spPr/>
      <dgm:t>
        <a:bodyPr/>
        <a:lstStyle/>
        <a:p>
          <a:r>
            <a:rPr lang="en-US" dirty="0"/>
            <a:t>Xamarin</a:t>
          </a:r>
        </a:p>
      </dgm:t>
    </dgm:pt>
    <dgm:pt modelId="{A46424C6-E579-48C9-AD20-6ECCF4E194F7}" type="parTrans" cxnId="{6353B3CD-E23B-4299-A20C-6CEAD7D86F16}">
      <dgm:prSet/>
      <dgm:spPr/>
      <dgm:t>
        <a:bodyPr/>
        <a:lstStyle/>
        <a:p>
          <a:endParaRPr lang="en-US"/>
        </a:p>
      </dgm:t>
    </dgm:pt>
    <dgm:pt modelId="{3CF4E5AA-F201-4A0F-BDF1-BBFE5F748139}" type="sibTrans" cxnId="{6353B3CD-E23B-4299-A20C-6CEAD7D86F16}">
      <dgm:prSet/>
      <dgm:spPr/>
      <dgm:t>
        <a:bodyPr/>
        <a:lstStyle/>
        <a:p>
          <a:endParaRPr lang="en-US"/>
        </a:p>
      </dgm:t>
    </dgm:pt>
    <dgm:pt modelId="{284A55FF-6A62-4976-9660-B3B18E8A2E4B}" type="pres">
      <dgm:prSet presAssocID="{9944E5AD-F571-447D-A62B-F94CC202AC05}" presName="Name0" presStyleCnt="0">
        <dgm:presLayoutVars>
          <dgm:dir/>
          <dgm:animLvl val="lvl"/>
          <dgm:resizeHandles val="exact"/>
        </dgm:presLayoutVars>
      </dgm:prSet>
      <dgm:spPr/>
    </dgm:pt>
    <dgm:pt modelId="{BD9887B9-2A4A-43FC-8619-9A20DA6EE7F9}" type="pres">
      <dgm:prSet presAssocID="{8A380BB5-CAF9-4E18-9647-FAE1BEC14457}" presName="composite" presStyleCnt="0"/>
      <dgm:spPr/>
    </dgm:pt>
    <dgm:pt modelId="{613EE784-1F00-4419-89D4-C7048E652981}" type="pres">
      <dgm:prSet presAssocID="{8A380BB5-CAF9-4E18-9647-FAE1BEC1445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5E2F83A-12D1-4C56-8E2E-32DB6A6DA4A5}" type="pres">
      <dgm:prSet presAssocID="{8A380BB5-CAF9-4E18-9647-FAE1BEC14457}" presName="desTx" presStyleLbl="alignAccFollowNode1" presStyleIdx="0" presStyleCnt="3">
        <dgm:presLayoutVars>
          <dgm:bulletEnabled val="1"/>
        </dgm:presLayoutVars>
      </dgm:prSet>
      <dgm:spPr/>
    </dgm:pt>
    <dgm:pt modelId="{3246D82E-7437-452C-9649-A35EAEBF95A4}" type="pres">
      <dgm:prSet presAssocID="{C1643D13-0AA0-4221-950A-049E7A3A3C1C}" presName="space" presStyleCnt="0"/>
      <dgm:spPr/>
    </dgm:pt>
    <dgm:pt modelId="{F2D09C16-7F4C-4D50-A655-A26A221FC90B}" type="pres">
      <dgm:prSet presAssocID="{89AAB64B-E07C-460F-989F-BA95046BD81C}" presName="composite" presStyleCnt="0"/>
      <dgm:spPr/>
    </dgm:pt>
    <dgm:pt modelId="{7AECB2AB-8D4F-41C7-9E53-72A1864FCCE5}" type="pres">
      <dgm:prSet presAssocID="{89AAB64B-E07C-460F-989F-BA95046BD81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E3A043A-487F-4EE3-AC0B-BF27D23A39CB}" type="pres">
      <dgm:prSet presAssocID="{89AAB64B-E07C-460F-989F-BA95046BD81C}" presName="desTx" presStyleLbl="alignAccFollowNode1" presStyleIdx="1" presStyleCnt="3">
        <dgm:presLayoutVars>
          <dgm:bulletEnabled val="1"/>
        </dgm:presLayoutVars>
      </dgm:prSet>
      <dgm:spPr/>
    </dgm:pt>
    <dgm:pt modelId="{49F94ED8-F77F-4497-A35E-4A4CE2203F1E}" type="pres">
      <dgm:prSet presAssocID="{FADC2F0E-BDD1-4DAE-A907-7842523F86F6}" presName="space" presStyleCnt="0"/>
      <dgm:spPr/>
    </dgm:pt>
    <dgm:pt modelId="{0A70D9E2-B8BC-42E1-A6EA-332F7DFA9E87}" type="pres">
      <dgm:prSet presAssocID="{CBFDABAC-C688-4F7B-8D99-55ADCD96F21E}" presName="composite" presStyleCnt="0"/>
      <dgm:spPr/>
    </dgm:pt>
    <dgm:pt modelId="{993EC31D-8AE6-48B5-876F-927ED67CD5F1}" type="pres">
      <dgm:prSet presAssocID="{CBFDABAC-C688-4F7B-8D99-55ADCD96F21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C2E0D0A-BDA9-43F8-B935-F69CC6866AED}" type="pres">
      <dgm:prSet presAssocID="{CBFDABAC-C688-4F7B-8D99-55ADCD96F21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3466313-2263-46E8-A031-0A63B2F8D429}" type="presOf" srcId="{B9E5FE92-7883-4178-BBF7-904B21A4983B}" destId="{1C2E0D0A-BDA9-43F8-B935-F69CC6866AED}" srcOrd="0" destOrd="1" presId="urn:microsoft.com/office/officeart/2005/8/layout/hList1"/>
    <dgm:cxn modelId="{74EBE32D-60A2-4593-99D1-E39048D16FC9}" type="presOf" srcId="{3AF51825-7CFD-4F23-80D0-D9D441B5B610}" destId="{F5E2F83A-12D1-4C56-8E2E-32DB6A6DA4A5}" srcOrd="0" destOrd="2" presId="urn:microsoft.com/office/officeart/2005/8/layout/hList1"/>
    <dgm:cxn modelId="{5D091534-051D-4FFF-915E-F90B455A5C9D}" srcId="{89AAB64B-E07C-460F-989F-BA95046BD81C}" destId="{88D693F4-C1A4-48C0-806C-84B332EAD324}" srcOrd="2" destOrd="0" parTransId="{B70A6A93-05E3-43FD-A7E7-FE56DAF36B68}" sibTransId="{4F437B83-9F25-409D-99CD-FD9B425497DF}"/>
    <dgm:cxn modelId="{4D949138-B338-494E-B1D5-59B72310797D}" srcId="{89AAB64B-E07C-460F-989F-BA95046BD81C}" destId="{BA8DF5C1-C866-43DC-9DDE-AE538C0E343C}" srcOrd="0" destOrd="0" parTransId="{A4210267-C361-4116-948F-CAC181CB7B20}" sibTransId="{38AB5E2F-A648-4814-AA09-8E49D0226E53}"/>
    <dgm:cxn modelId="{8C37E238-7F3B-471C-A730-A55EADBA6D69}" type="presOf" srcId="{89AAB64B-E07C-460F-989F-BA95046BD81C}" destId="{7AECB2AB-8D4F-41C7-9E53-72A1864FCCE5}" srcOrd="0" destOrd="0" presId="urn:microsoft.com/office/officeart/2005/8/layout/hList1"/>
    <dgm:cxn modelId="{E833DC3D-5975-4656-8A48-2F8362973948}" srcId="{CBFDABAC-C688-4F7B-8D99-55ADCD96F21E}" destId="{B9E5FE92-7883-4178-BBF7-904B21A4983B}" srcOrd="1" destOrd="0" parTransId="{411B487C-F11C-4160-BCFA-0BF34E1ABD88}" sibTransId="{7685A0F0-127D-4DB9-A320-F22CB3550E1C}"/>
    <dgm:cxn modelId="{C1F8253E-D62A-4001-8EF7-A360CF03ED35}" type="presOf" srcId="{8A380BB5-CAF9-4E18-9647-FAE1BEC14457}" destId="{613EE784-1F00-4419-89D4-C7048E652981}" srcOrd="0" destOrd="0" presId="urn:microsoft.com/office/officeart/2005/8/layout/hList1"/>
    <dgm:cxn modelId="{9EE4D55B-02BC-4E5A-A33C-A9A61271C2A8}" type="presOf" srcId="{BA8DF5C1-C866-43DC-9DDE-AE538C0E343C}" destId="{4E3A043A-487F-4EE3-AC0B-BF27D23A39CB}" srcOrd="0" destOrd="0" presId="urn:microsoft.com/office/officeart/2005/8/layout/hList1"/>
    <dgm:cxn modelId="{976AD543-E8A4-40BD-A40C-5CE251C4059D}" type="presOf" srcId="{88D693F4-C1A4-48C0-806C-84B332EAD324}" destId="{4E3A043A-487F-4EE3-AC0B-BF27D23A39CB}" srcOrd="0" destOrd="2" presId="urn:microsoft.com/office/officeart/2005/8/layout/hList1"/>
    <dgm:cxn modelId="{6A5F8C4D-C2CB-40C7-9CC4-F2058636DF03}" type="presOf" srcId="{CBFDABAC-C688-4F7B-8D99-55ADCD96F21E}" destId="{993EC31D-8AE6-48B5-876F-927ED67CD5F1}" srcOrd="0" destOrd="0" presId="urn:microsoft.com/office/officeart/2005/8/layout/hList1"/>
    <dgm:cxn modelId="{4482F852-5058-458C-BEBA-93C0AC7727B9}" type="presOf" srcId="{12544B74-57BE-49B0-AD42-768DF07E2953}" destId="{F5E2F83A-12D1-4C56-8E2E-32DB6A6DA4A5}" srcOrd="0" destOrd="0" presId="urn:microsoft.com/office/officeart/2005/8/layout/hList1"/>
    <dgm:cxn modelId="{337EB674-0217-4084-AD50-B7A35584C6B0}" srcId="{9944E5AD-F571-447D-A62B-F94CC202AC05}" destId="{CBFDABAC-C688-4F7B-8D99-55ADCD96F21E}" srcOrd="2" destOrd="0" parTransId="{81F98FD5-FABF-4344-812A-0E5B766FD065}" sibTransId="{984E6F3F-385E-4E1D-BAA4-6934293F285B}"/>
    <dgm:cxn modelId="{1FC1107C-4FAC-465E-8968-3AACC0F92D44}" srcId="{CBFDABAC-C688-4F7B-8D99-55ADCD96F21E}" destId="{4101D5BA-3C66-4EF4-BB63-EA996E0D2A0F}" srcOrd="0" destOrd="0" parTransId="{B0D01DA9-2A7E-4BD8-90F2-1327C804F0C3}" sibTransId="{4FAF6135-73B7-4642-8E14-C0E37689AEC8}"/>
    <dgm:cxn modelId="{E85DB091-91C1-4CA4-9094-A6A81105C27F}" type="presOf" srcId="{9944E5AD-F571-447D-A62B-F94CC202AC05}" destId="{284A55FF-6A62-4976-9660-B3B18E8A2E4B}" srcOrd="0" destOrd="0" presId="urn:microsoft.com/office/officeart/2005/8/layout/hList1"/>
    <dgm:cxn modelId="{F5E3F6A2-9619-4BF0-A143-72422AF20949}" type="presOf" srcId="{98F0A329-C399-4426-A38C-2FDE6B78C04E}" destId="{4E3A043A-487F-4EE3-AC0B-BF27D23A39CB}" srcOrd="0" destOrd="3" presId="urn:microsoft.com/office/officeart/2005/8/layout/hList1"/>
    <dgm:cxn modelId="{1DD1C2B6-66E4-411D-9C3B-C1DFABB73522}" srcId="{89AAB64B-E07C-460F-989F-BA95046BD81C}" destId="{4E26F73A-FCF7-4F5D-ABAA-9674C27E4B1E}" srcOrd="1" destOrd="0" parTransId="{B14D3545-43A7-4CF5-B0B6-2D0E8803DE30}" sibTransId="{E88D5CE8-BFE1-4EA9-B12C-68FFC87E2751}"/>
    <dgm:cxn modelId="{BE678DBE-1E98-45F1-A9BA-B80046778BE8}" type="presOf" srcId="{4E26F73A-FCF7-4F5D-ABAA-9674C27E4B1E}" destId="{4E3A043A-487F-4EE3-AC0B-BF27D23A39CB}" srcOrd="0" destOrd="1" presId="urn:microsoft.com/office/officeart/2005/8/layout/hList1"/>
    <dgm:cxn modelId="{FE2D27C3-589D-402E-85F3-24A83274500A}" type="presOf" srcId="{4101D5BA-3C66-4EF4-BB63-EA996E0D2A0F}" destId="{1C2E0D0A-BDA9-43F8-B935-F69CC6866AED}" srcOrd="0" destOrd="0" presId="urn:microsoft.com/office/officeart/2005/8/layout/hList1"/>
    <dgm:cxn modelId="{D3A8CDC4-D8AE-40E2-A03F-6C2A01008A6C}" srcId="{89AAB64B-E07C-460F-989F-BA95046BD81C}" destId="{98F0A329-C399-4426-A38C-2FDE6B78C04E}" srcOrd="3" destOrd="0" parTransId="{B59B5A9C-4EC8-4CEC-AB76-427DF3ED8BC1}" sibTransId="{07AF8354-FF90-4C9D-B63E-0FE650D8141A}"/>
    <dgm:cxn modelId="{9400ACC6-BFB4-4742-96A8-5195B09BA6E2}" type="presOf" srcId="{9F9BFD97-6BD5-4A5F-97FA-01C83E37F517}" destId="{F5E2F83A-12D1-4C56-8E2E-32DB6A6DA4A5}" srcOrd="0" destOrd="1" presId="urn:microsoft.com/office/officeart/2005/8/layout/hList1"/>
    <dgm:cxn modelId="{6353B3CD-E23B-4299-A20C-6CEAD7D86F16}" srcId="{8A380BB5-CAF9-4E18-9647-FAE1BEC14457}" destId="{9F9BFD97-6BD5-4A5F-97FA-01C83E37F517}" srcOrd="1" destOrd="0" parTransId="{A46424C6-E579-48C9-AD20-6ECCF4E194F7}" sibTransId="{3CF4E5AA-F201-4A0F-BDF1-BBFE5F748139}"/>
    <dgm:cxn modelId="{6E5F9ED5-92E2-4222-BBB9-8C3D2F60D2F4}" srcId="{8A380BB5-CAF9-4E18-9647-FAE1BEC14457}" destId="{12544B74-57BE-49B0-AD42-768DF07E2953}" srcOrd="0" destOrd="0" parTransId="{BA42AD38-75CF-4A83-BB63-775C1F29C4E2}" sibTransId="{00BB453E-9612-4B91-B45C-10BDDF580DCE}"/>
    <dgm:cxn modelId="{86E7FEE0-FCFD-47A6-96CF-2D2DF440FF1C}" srcId="{9944E5AD-F571-447D-A62B-F94CC202AC05}" destId="{89AAB64B-E07C-460F-989F-BA95046BD81C}" srcOrd="1" destOrd="0" parTransId="{0E8DE1E6-73C8-471A-A600-14FEE2FAE71E}" sibTransId="{FADC2F0E-BDD1-4DAE-A907-7842523F86F6}"/>
    <dgm:cxn modelId="{A9F186E4-13C4-4064-9F11-D5A5A4FB5FB0}" srcId="{9944E5AD-F571-447D-A62B-F94CC202AC05}" destId="{8A380BB5-CAF9-4E18-9647-FAE1BEC14457}" srcOrd="0" destOrd="0" parTransId="{14A527A5-7BCE-4FC8-AB6F-2B5CE79B3BD1}" sibTransId="{C1643D13-0AA0-4221-950A-049E7A3A3C1C}"/>
    <dgm:cxn modelId="{D862B1F5-FB83-4F19-BC2B-54C91CF50719}" srcId="{8A380BB5-CAF9-4E18-9647-FAE1BEC14457}" destId="{3AF51825-7CFD-4F23-80D0-D9D441B5B610}" srcOrd="2" destOrd="0" parTransId="{F0E9D2C8-BC09-44BB-862A-FF322BC03593}" sibTransId="{8205989E-C0E1-493D-BC9F-80CDAF021C83}"/>
    <dgm:cxn modelId="{14244230-1EC4-4500-8172-AE197A332ABA}" type="presParOf" srcId="{284A55FF-6A62-4976-9660-B3B18E8A2E4B}" destId="{BD9887B9-2A4A-43FC-8619-9A20DA6EE7F9}" srcOrd="0" destOrd="0" presId="urn:microsoft.com/office/officeart/2005/8/layout/hList1"/>
    <dgm:cxn modelId="{BD79F5B9-392A-4771-8F0C-1B2D7902E33B}" type="presParOf" srcId="{BD9887B9-2A4A-43FC-8619-9A20DA6EE7F9}" destId="{613EE784-1F00-4419-89D4-C7048E652981}" srcOrd="0" destOrd="0" presId="urn:microsoft.com/office/officeart/2005/8/layout/hList1"/>
    <dgm:cxn modelId="{89F6EC4A-2C60-4C47-8CE3-128078F3BE7C}" type="presParOf" srcId="{BD9887B9-2A4A-43FC-8619-9A20DA6EE7F9}" destId="{F5E2F83A-12D1-4C56-8E2E-32DB6A6DA4A5}" srcOrd="1" destOrd="0" presId="urn:microsoft.com/office/officeart/2005/8/layout/hList1"/>
    <dgm:cxn modelId="{CB2DC118-B730-447F-9E51-E8FFB426B5C4}" type="presParOf" srcId="{284A55FF-6A62-4976-9660-B3B18E8A2E4B}" destId="{3246D82E-7437-452C-9649-A35EAEBF95A4}" srcOrd="1" destOrd="0" presId="urn:microsoft.com/office/officeart/2005/8/layout/hList1"/>
    <dgm:cxn modelId="{955BBF7A-6B0F-4726-9B43-2EC8D93B4FC6}" type="presParOf" srcId="{284A55FF-6A62-4976-9660-B3B18E8A2E4B}" destId="{F2D09C16-7F4C-4D50-A655-A26A221FC90B}" srcOrd="2" destOrd="0" presId="urn:microsoft.com/office/officeart/2005/8/layout/hList1"/>
    <dgm:cxn modelId="{7434F0C8-2411-4BE8-B371-44D4530F2B3D}" type="presParOf" srcId="{F2D09C16-7F4C-4D50-A655-A26A221FC90B}" destId="{7AECB2AB-8D4F-41C7-9E53-72A1864FCCE5}" srcOrd="0" destOrd="0" presId="urn:microsoft.com/office/officeart/2005/8/layout/hList1"/>
    <dgm:cxn modelId="{269F5FF2-7C51-4139-95E2-A202E1D9EC1D}" type="presParOf" srcId="{F2D09C16-7F4C-4D50-A655-A26A221FC90B}" destId="{4E3A043A-487F-4EE3-AC0B-BF27D23A39CB}" srcOrd="1" destOrd="0" presId="urn:microsoft.com/office/officeart/2005/8/layout/hList1"/>
    <dgm:cxn modelId="{113B80D3-BA1F-43C6-A2CC-DF4F3941AD3E}" type="presParOf" srcId="{284A55FF-6A62-4976-9660-B3B18E8A2E4B}" destId="{49F94ED8-F77F-4497-A35E-4A4CE2203F1E}" srcOrd="3" destOrd="0" presId="urn:microsoft.com/office/officeart/2005/8/layout/hList1"/>
    <dgm:cxn modelId="{32B86647-01C3-40B8-A2D7-D48498224D50}" type="presParOf" srcId="{284A55FF-6A62-4976-9660-B3B18E8A2E4B}" destId="{0A70D9E2-B8BC-42E1-A6EA-332F7DFA9E87}" srcOrd="4" destOrd="0" presId="urn:microsoft.com/office/officeart/2005/8/layout/hList1"/>
    <dgm:cxn modelId="{6ED276B5-ACCA-4AE2-B81F-E93E0F240E03}" type="presParOf" srcId="{0A70D9E2-B8BC-42E1-A6EA-332F7DFA9E87}" destId="{993EC31D-8AE6-48B5-876F-927ED67CD5F1}" srcOrd="0" destOrd="0" presId="urn:microsoft.com/office/officeart/2005/8/layout/hList1"/>
    <dgm:cxn modelId="{53C030E7-B410-4561-A3F4-77157BC8D44A}" type="presParOf" srcId="{0A70D9E2-B8BC-42E1-A6EA-332F7DFA9E87}" destId="{1C2E0D0A-BDA9-43F8-B935-F69CC6866AE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89C8BF6-49E7-4BA8-9C22-7379351E089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D15D00-5EA4-4A11-AA6D-466D51CEF645}">
      <dgm:prSet phldrT="[Text]"/>
      <dgm:spPr/>
      <dgm:t>
        <a:bodyPr/>
        <a:lstStyle/>
        <a:p>
          <a:r>
            <a:rPr lang="en-US" dirty="0"/>
            <a:t>Dynamic Data</a:t>
          </a:r>
        </a:p>
      </dgm:t>
    </dgm:pt>
    <dgm:pt modelId="{F56AE61C-A830-4379-B697-0155553575BC}" type="parTrans" cxnId="{35353475-C8C6-492A-986C-F31DE27F7376}">
      <dgm:prSet/>
      <dgm:spPr/>
      <dgm:t>
        <a:bodyPr/>
        <a:lstStyle/>
        <a:p>
          <a:endParaRPr lang="en-US"/>
        </a:p>
      </dgm:t>
    </dgm:pt>
    <dgm:pt modelId="{C5C0B61F-3994-44A5-A47E-A1E580DCBBF9}" type="sibTrans" cxnId="{35353475-C8C6-492A-986C-F31DE27F7376}">
      <dgm:prSet/>
      <dgm:spPr/>
      <dgm:t>
        <a:bodyPr/>
        <a:lstStyle/>
        <a:p>
          <a:endParaRPr lang="en-US"/>
        </a:p>
      </dgm:t>
    </dgm:pt>
    <dgm:pt modelId="{49C988B2-DAFD-484C-AB82-DEC198A18023}">
      <dgm:prSet phldrT="[Text]"/>
      <dgm:spPr/>
      <dgm:t>
        <a:bodyPr/>
        <a:lstStyle/>
        <a:p>
          <a:r>
            <a:rPr lang="en-US" dirty="0"/>
            <a:t>Data Binding</a:t>
          </a:r>
        </a:p>
      </dgm:t>
    </dgm:pt>
    <dgm:pt modelId="{C5280C0E-F3E5-4FEF-BF54-A5D672EB4DEA}" type="parTrans" cxnId="{F3456F03-BA88-46CC-84C1-4C7B2E031AE9}">
      <dgm:prSet/>
      <dgm:spPr/>
      <dgm:t>
        <a:bodyPr/>
        <a:lstStyle/>
        <a:p>
          <a:endParaRPr lang="en-US"/>
        </a:p>
      </dgm:t>
    </dgm:pt>
    <dgm:pt modelId="{CE1ACCB3-9002-4282-9046-9C0FACE52D39}" type="sibTrans" cxnId="{F3456F03-BA88-46CC-84C1-4C7B2E031AE9}">
      <dgm:prSet/>
      <dgm:spPr/>
      <dgm:t>
        <a:bodyPr/>
        <a:lstStyle/>
        <a:p>
          <a:endParaRPr lang="en-US"/>
        </a:p>
      </dgm:t>
    </dgm:pt>
    <dgm:pt modelId="{C4D3FA10-75BC-43A5-84FF-FECCFDDA66A3}">
      <dgm:prSet phldrT="[Text]"/>
      <dgm:spPr/>
      <dgm:t>
        <a:bodyPr/>
        <a:lstStyle/>
        <a:p>
          <a:r>
            <a:rPr lang="en-US" dirty="0"/>
            <a:t>Page Composition</a:t>
          </a:r>
        </a:p>
      </dgm:t>
    </dgm:pt>
    <dgm:pt modelId="{53F7C83A-39F7-4A7F-90C2-C335DA6C0133}" type="parTrans" cxnId="{EAA5915A-4BC5-4250-9B73-AAB833B422BD}">
      <dgm:prSet/>
      <dgm:spPr/>
      <dgm:t>
        <a:bodyPr/>
        <a:lstStyle/>
        <a:p>
          <a:endParaRPr lang="en-US"/>
        </a:p>
      </dgm:t>
    </dgm:pt>
    <dgm:pt modelId="{5D358538-6DA8-4A25-BA2A-431F3CCDA509}" type="sibTrans" cxnId="{EAA5915A-4BC5-4250-9B73-AAB833B422BD}">
      <dgm:prSet/>
      <dgm:spPr/>
      <dgm:t>
        <a:bodyPr/>
        <a:lstStyle/>
        <a:p>
          <a:endParaRPr lang="en-US"/>
        </a:p>
      </dgm:t>
    </dgm:pt>
    <dgm:pt modelId="{2EC4917E-81D6-45A2-B514-B9DA9EAEEC62}">
      <dgm:prSet phldrT="[Text]"/>
      <dgm:spPr/>
      <dgm:t>
        <a:bodyPr/>
        <a:lstStyle/>
        <a:p>
          <a:r>
            <a:rPr lang="en-US" dirty="0"/>
            <a:t>Create page from reusable pieces</a:t>
          </a:r>
        </a:p>
      </dgm:t>
    </dgm:pt>
    <dgm:pt modelId="{3018331D-71F2-4AD1-A78A-7A3E5D92FF98}" type="parTrans" cxnId="{2ACF0E90-5F91-4F08-B699-04A52000C60A}">
      <dgm:prSet/>
      <dgm:spPr/>
      <dgm:t>
        <a:bodyPr/>
        <a:lstStyle/>
        <a:p>
          <a:endParaRPr lang="en-US"/>
        </a:p>
      </dgm:t>
    </dgm:pt>
    <dgm:pt modelId="{32177BE5-89C2-4605-9D98-F8998A0C6638}" type="sibTrans" cxnId="{2ACF0E90-5F91-4F08-B699-04A52000C60A}">
      <dgm:prSet/>
      <dgm:spPr/>
      <dgm:t>
        <a:bodyPr/>
        <a:lstStyle/>
        <a:p>
          <a:endParaRPr lang="en-US"/>
        </a:p>
      </dgm:t>
    </dgm:pt>
    <dgm:pt modelId="{99047B01-BF4B-4528-A7DE-81BBF804DE7D}">
      <dgm:prSet phldrT="[Text]"/>
      <dgm:spPr/>
      <dgm:t>
        <a:bodyPr/>
        <a:lstStyle/>
        <a:p>
          <a:r>
            <a:rPr lang="en-US" dirty="0"/>
            <a:t>Event Handling</a:t>
          </a:r>
        </a:p>
      </dgm:t>
    </dgm:pt>
    <dgm:pt modelId="{0E6ABB3F-2DDF-4530-AADF-0D5655E8DC87}" type="parTrans" cxnId="{68CC4A2B-D074-4A29-B9D8-B15358FD0E5B}">
      <dgm:prSet/>
      <dgm:spPr/>
      <dgm:t>
        <a:bodyPr/>
        <a:lstStyle/>
        <a:p>
          <a:endParaRPr lang="en-US"/>
        </a:p>
      </dgm:t>
    </dgm:pt>
    <dgm:pt modelId="{48D4E1B7-41A8-4390-9765-F41F50BAFB39}" type="sibTrans" cxnId="{68CC4A2B-D074-4A29-B9D8-B15358FD0E5B}">
      <dgm:prSet/>
      <dgm:spPr/>
      <dgm:t>
        <a:bodyPr/>
        <a:lstStyle/>
        <a:p>
          <a:endParaRPr lang="en-US"/>
        </a:p>
      </dgm:t>
    </dgm:pt>
    <dgm:pt modelId="{C2688463-DD82-4EB4-AD2B-DCF0BAB764B0}">
      <dgm:prSet phldrT="[Text]"/>
      <dgm:spPr/>
      <dgm:t>
        <a:bodyPr/>
        <a:lstStyle/>
        <a:p>
          <a:r>
            <a:rPr lang="en-US" dirty="0"/>
            <a:t>Event Object</a:t>
          </a:r>
        </a:p>
      </dgm:t>
    </dgm:pt>
    <dgm:pt modelId="{A0066549-4A19-4E51-929B-65A8FD3BA70A}" type="parTrans" cxnId="{FBB242F3-6796-420E-9D83-44FDD34F5C3C}">
      <dgm:prSet/>
      <dgm:spPr/>
      <dgm:t>
        <a:bodyPr/>
        <a:lstStyle/>
        <a:p>
          <a:endParaRPr lang="en-US"/>
        </a:p>
      </dgm:t>
    </dgm:pt>
    <dgm:pt modelId="{2D75743D-A8B2-4532-92C5-DF5ED7981BBA}" type="sibTrans" cxnId="{FBB242F3-6796-420E-9D83-44FDD34F5C3C}">
      <dgm:prSet/>
      <dgm:spPr/>
      <dgm:t>
        <a:bodyPr/>
        <a:lstStyle/>
        <a:p>
          <a:endParaRPr lang="en-US"/>
        </a:p>
      </dgm:t>
    </dgm:pt>
    <dgm:pt modelId="{D841AAF6-E315-4BD9-A67A-B3B222E71DC4}">
      <dgm:prSet phldrT="[Text]"/>
      <dgm:spPr/>
      <dgm:t>
        <a:bodyPr/>
        <a:lstStyle/>
        <a:p>
          <a:r>
            <a:rPr lang="en-US" dirty="0"/>
            <a:t>Event source</a:t>
          </a:r>
        </a:p>
      </dgm:t>
    </dgm:pt>
    <dgm:pt modelId="{376E10FA-68D2-430A-B8D6-B419D38D5003}" type="parTrans" cxnId="{26285F45-937A-4FF1-8B1E-4183C062532A}">
      <dgm:prSet/>
      <dgm:spPr/>
      <dgm:t>
        <a:bodyPr/>
        <a:lstStyle/>
        <a:p>
          <a:endParaRPr lang="en-US"/>
        </a:p>
      </dgm:t>
    </dgm:pt>
    <dgm:pt modelId="{2D16B23E-DFD9-47CE-82B2-A23F900860CA}" type="sibTrans" cxnId="{26285F45-937A-4FF1-8B1E-4183C062532A}">
      <dgm:prSet/>
      <dgm:spPr/>
      <dgm:t>
        <a:bodyPr/>
        <a:lstStyle/>
        <a:p>
          <a:endParaRPr lang="en-US"/>
        </a:p>
      </dgm:t>
    </dgm:pt>
    <dgm:pt modelId="{176BEF2A-9066-4628-9D9D-EB2A5C17A205}">
      <dgm:prSet phldrT="[Text]"/>
      <dgm:spPr/>
      <dgm:t>
        <a:bodyPr/>
        <a:lstStyle/>
        <a:p>
          <a:r>
            <a:rPr lang="en-US" dirty="0"/>
            <a:t>Event properties</a:t>
          </a:r>
        </a:p>
      </dgm:t>
    </dgm:pt>
    <dgm:pt modelId="{2DC60EEC-C536-4F75-9ED5-FD286BC4EA70}" type="parTrans" cxnId="{B0A937AC-92C8-45EB-8976-EEA2B7617FFB}">
      <dgm:prSet/>
      <dgm:spPr/>
      <dgm:t>
        <a:bodyPr/>
        <a:lstStyle/>
        <a:p>
          <a:endParaRPr lang="en-US"/>
        </a:p>
      </dgm:t>
    </dgm:pt>
    <dgm:pt modelId="{FB5EE816-DAA0-4598-85FA-C554DCEA7A9B}" type="sibTrans" cxnId="{B0A937AC-92C8-45EB-8976-EEA2B7617FFB}">
      <dgm:prSet/>
      <dgm:spPr/>
      <dgm:t>
        <a:bodyPr/>
        <a:lstStyle/>
        <a:p>
          <a:endParaRPr lang="en-US"/>
        </a:p>
      </dgm:t>
    </dgm:pt>
    <dgm:pt modelId="{56E6E628-2A3B-4603-BEE5-4F4CB2A4EAD2}" type="pres">
      <dgm:prSet presAssocID="{189C8BF6-49E7-4BA8-9C22-7379351E089E}" presName="linear" presStyleCnt="0">
        <dgm:presLayoutVars>
          <dgm:dir/>
          <dgm:animLvl val="lvl"/>
          <dgm:resizeHandles val="exact"/>
        </dgm:presLayoutVars>
      </dgm:prSet>
      <dgm:spPr/>
    </dgm:pt>
    <dgm:pt modelId="{BCAB4222-FE6F-4F71-9E6B-74FBA515C133}" type="pres">
      <dgm:prSet presAssocID="{99047B01-BF4B-4528-A7DE-81BBF804DE7D}" presName="parentLin" presStyleCnt="0"/>
      <dgm:spPr/>
    </dgm:pt>
    <dgm:pt modelId="{0F9DAE53-82DE-4C49-84BD-52AF96A948F8}" type="pres">
      <dgm:prSet presAssocID="{99047B01-BF4B-4528-A7DE-81BBF804DE7D}" presName="parentLeftMargin" presStyleLbl="node1" presStyleIdx="0" presStyleCnt="5"/>
      <dgm:spPr/>
    </dgm:pt>
    <dgm:pt modelId="{FD167C83-D2AE-4A60-A1C1-7EBDEE6D51F3}" type="pres">
      <dgm:prSet presAssocID="{99047B01-BF4B-4528-A7DE-81BBF804DE7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01FBE96-A3C4-4C73-A997-2C88220DAF83}" type="pres">
      <dgm:prSet presAssocID="{99047B01-BF4B-4528-A7DE-81BBF804DE7D}" presName="negativeSpace" presStyleCnt="0"/>
      <dgm:spPr/>
    </dgm:pt>
    <dgm:pt modelId="{B55744BD-448F-4F50-82AC-B4710B714182}" type="pres">
      <dgm:prSet presAssocID="{99047B01-BF4B-4528-A7DE-81BBF804DE7D}" presName="childText" presStyleLbl="conFgAcc1" presStyleIdx="0" presStyleCnt="5">
        <dgm:presLayoutVars>
          <dgm:bulletEnabled val="1"/>
        </dgm:presLayoutVars>
      </dgm:prSet>
      <dgm:spPr/>
    </dgm:pt>
    <dgm:pt modelId="{6F8D53A3-E5EF-4817-A9C0-D49BCEB88C18}" type="pres">
      <dgm:prSet presAssocID="{48D4E1B7-41A8-4390-9765-F41F50BAFB39}" presName="spaceBetweenRectangles" presStyleCnt="0"/>
      <dgm:spPr/>
    </dgm:pt>
    <dgm:pt modelId="{B960E652-00D5-4DC8-8ECF-C6EBFB1023D5}" type="pres">
      <dgm:prSet presAssocID="{C2688463-DD82-4EB4-AD2B-DCF0BAB764B0}" presName="parentLin" presStyleCnt="0"/>
      <dgm:spPr/>
    </dgm:pt>
    <dgm:pt modelId="{91B0108E-2FDF-4244-B18D-1F8E0ADDBA2F}" type="pres">
      <dgm:prSet presAssocID="{C2688463-DD82-4EB4-AD2B-DCF0BAB764B0}" presName="parentLeftMargin" presStyleLbl="node1" presStyleIdx="0" presStyleCnt="5"/>
      <dgm:spPr/>
    </dgm:pt>
    <dgm:pt modelId="{8ACD6FCE-5343-42C6-A5FB-7839F1AE98FB}" type="pres">
      <dgm:prSet presAssocID="{C2688463-DD82-4EB4-AD2B-DCF0BAB764B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520E54D-5362-4ACD-BF3C-25D24DD3D65C}" type="pres">
      <dgm:prSet presAssocID="{C2688463-DD82-4EB4-AD2B-DCF0BAB764B0}" presName="negativeSpace" presStyleCnt="0"/>
      <dgm:spPr/>
    </dgm:pt>
    <dgm:pt modelId="{D0AF84D5-4E2B-4423-B630-D91C619A7E2D}" type="pres">
      <dgm:prSet presAssocID="{C2688463-DD82-4EB4-AD2B-DCF0BAB764B0}" presName="childText" presStyleLbl="conFgAcc1" presStyleIdx="1" presStyleCnt="5" custLinFactNeighborX="-12332" custLinFactNeighborY="38485">
        <dgm:presLayoutVars>
          <dgm:bulletEnabled val="1"/>
        </dgm:presLayoutVars>
      </dgm:prSet>
      <dgm:spPr/>
    </dgm:pt>
    <dgm:pt modelId="{D16227C6-1DA5-452A-A38C-8022E9B4E2B5}" type="pres">
      <dgm:prSet presAssocID="{2D75743D-A8B2-4532-92C5-DF5ED7981BBA}" presName="spaceBetweenRectangles" presStyleCnt="0"/>
      <dgm:spPr/>
    </dgm:pt>
    <dgm:pt modelId="{F00A5A23-76C0-4B9A-9F61-D8CE3DE20F85}" type="pres">
      <dgm:prSet presAssocID="{79D15D00-5EA4-4A11-AA6D-466D51CEF645}" presName="parentLin" presStyleCnt="0"/>
      <dgm:spPr/>
    </dgm:pt>
    <dgm:pt modelId="{3DF5F855-0D6C-4E11-89BB-B94049059716}" type="pres">
      <dgm:prSet presAssocID="{79D15D00-5EA4-4A11-AA6D-466D51CEF645}" presName="parentLeftMargin" presStyleLbl="node1" presStyleIdx="1" presStyleCnt="5"/>
      <dgm:spPr/>
    </dgm:pt>
    <dgm:pt modelId="{9866C9E2-3E10-454B-88DB-A4F6F26F6822}" type="pres">
      <dgm:prSet presAssocID="{79D15D00-5EA4-4A11-AA6D-466D51CEF64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6E1FC7-9BC2-4F22-BFE2-C36F9D88AFC1}" type="pres">
      <dgm:prSet presAssocID="{79D15D00-5EA4-4A11-AA6D-466D51CEF645}" presName="negativeSpace" presStyleCnt="0"/>
      <dgm:spPr/>
    </dgm:pt>
    <dgm:pt modelId="{E2A75594-413C-4142-8C35-FB88D0EDEA19}" type="pres">
      <dgm:prSet presAssocID="{79D15D00-5EA4-4A11-AA6D-466D51CEF645}" presName="childText" presStyleLbl="conFgAcc1" presStyleIdx="2" presStyleCnt="5">
        <dgm:presLayoutVars>
          <dgm:bulletEnabled val="1"/>
        </dgm:presLayoutVars>
      </dgm:prSet>
      <dgm:spPr/>
    </dgm:pt>
    <dgm:pt modelId="{2EC035FD-6059-4EA0-B9F8-90693DDB509C}" type="pres">
      <dgm:prSet presAssocID="{C5C0B61F-3994-44A5-A47E-A1E580DCBBF9}" presName="spaceBetweenRectangles" presStyleCnt="0"/>
      <dgm:spPr/>
    </dgm:pt>
    <dgm:pt modelId="{3E441A00-5CEA-40DC-924D-52D6E2DAE612}" type="pres">
      <dgm:prSet presAssocID="{49C988B2-DAFD-484C-AB82-DEC198A18023}" presName="parentLin" presStyleCnt="0"/>
      <dgm:spPr/>
    </dgm:pt>
    <dgm:pt modelId="{1AC6A875-A869-481A-B2B0-B8872F2CEA36}" type="pres">
      <dgm:prSet presAssocID="{49C988B2-DAFD-484C-AB82-DEC198A18023}" presName="parentLeftMargin" presStyleLbl="node1" presStyleIdx="2" presStyleCnt="5"/>
      <dgm:spPr/>
    </dgm:pt>
    <dgm:pt modelId="{93987F8C-45BD-4441-94A0-7BB67BEE9CE8}" type="pres">
      <dgm:prSet presAssocID="{49C988B2-DAFD-484C-AB82-DEC198A1802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F705906-A606-47FC-BA44-87B56B24CCD9}" type="pres">
      <dgm:prSet presAssocID="{49C988B2-DAFD-484C-AB82-DEC198A18023}" presName="negativeSpace" presStyleCnt="0"/>
      <dgm:spPr/>
    </dgm:pt>
    <dgm:pt modelId="{1D9CB162-5626-46FF-B4A5-106D9DEFE358}" type="pres">
      <dgm:prSet presAssocID="{49C988B2-DAFD-484C-AB82-DEC198A18023}" presName="childText" presStyleLbl="conFgAcc1" presStyleIdx="3" presStyleCnt="5">
        <dgm:presLayoutVars>
          <dgm:bulletEnabled val="1"/>
        </dgm:presLayoutVars>
      </dgm:prSet>
      <dgm:spPr/>
    </dgm:pt>
    <dgm:pt modelId="{064697F8-6C86-44AC-92B6-1F3F95BC2866}" type="pres">
      <dgm:prSet presAssocID="{CE1ACCB3-9002-4282-9046-9C0FACE52D39}" presName="spaceBetweenRectangles" presStyleCnt="0"/>
      <dgm:spPr/>
    </dgm:pt>
    <dgm:pt modelId="{96D273F3-EA75-4352-A51A-EA294647EFAE}" type="pres">
      <dgm:prSet presAssocID="{C4D3FA10-75BC-43A5-84FF-FECCFDDA66A3}" presName="parentLin" presStyleCnt="0"/>
      <dgm:spPr/>
    </dgm:pt>
    <dgm:pt modelId="{82444379-8B09-434E-B4D6-9CEFF446CFBF}" type="pres">
      <dgm:prSet presAssocID="{C4D3FA10-75BC-43A5-84FF-FECCFDDA66A3}" presName="parentLeftMargin" presStyleLbl="node1" presStyleIdx="3" presStyleCnt="5"/>
      <dgm:spPr/>
    </dgm:pt>
    <dgm:pt modelId="{967B6A71-0848-4EB7-BF16-B0A42CE75B5F}" type="pres">
      <dgm:prSet presAssocID="{C4D3FA10-75BC-43A5-84FF-FECCFDDA66A3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C1CF8AF9-FF7A-4A92-874E-83ED00113EDB}" type="pres">
      <dgm:prSet presAssocID="{C4D3FA10-75BC-43A5-84FF-FECCFDDA66A3}" presName="negativeSpace" presStyleCnt="0"/>
      <dgm:spPr/>
    </dgm:pt>
    <dgm:pt modelId="{34B17D08-2B46-43BB-A78E-AE351FD5E155}" type="pres">
      <dgm:prSet presAssocID="{C4D3FA10-75BC-43A5-84FF-FECCFDDA66A3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3456F03-BA88-46CC-84C1-4C7B2E031AE9}" srcId="{189C8BF6-49E7-4BA8-9C22-7379351E089E}" destId="{49C988B2-DAFD-484C-AB82-DEC198A18023}" srcOrd="3" destOrd="0" parTransId="{C5280C0E-F3E5-4FEF-BF54-A5D672EB4DEA}" sibTransId="{CE1ACCB3-9002-4282-9046-9C0FACE52D39}"/>
    <dgm:cxn modelId="{68CC4A2B-D074-4A29-B9D8-B15358FD0E5B}" srcId="{189C8BF6-49E7-4BA8-9C22-7379351E089E}" destId="{99047B01-BF4B-4528-A7DE-81BBF804DE7D}" srcOrd="0" destOrd="0" parTransId="{0E6ABB3F-2DDF-4530-AADF-0D5655E8DC87}" sibTransId="{48D4E1B7-41A8-4390-9765-F41F50BAFB39}"/>
    <dgm:cxn modelId="{1E2D6537-30BF-4168-B52F-6E722789692B}" type="presOf" srcId="{99047B01-BF4B-4528-A7DE-81BBF804DE7D}" destId="{FD167C83-D2AE-4A60-A1C1-7EBDEE6D51F3}" srcOrd="1" destOrd="0" presId="urn:microsoft.com/office/officeart/2005/8/layout/list1"/>
    <dgm:cxn modelId="{26285F45-937A-4FF1-8B1E-4183C062532A}" srcId="{C2688463-DD82-4EB4-AD2B-DCF0BAB764B0}" destId="{D841AAF6-E315-4BD9-A67A-B3B222E71DC4}" srcOrd="0" destOrd="0" parTransId="{376E10FA-68D2-430A-B8D6-B419D38D5003}" sibTransId="{2D16B23E-DFD9-47CE-82B2-A23F900860CA}"/>
    <dgm:cxn modelId="{59383966-7443-40A3-B74B-43D01F8A9319}" type="presOf" srcId="{C4D3FA10-75BC-43A5-84FF-FECCFDDA66A3}" destId="{82444379-8B09-434E-B4D6-9CEFF446CFBF}" srcOrd="0" destOrd="0" presId="urn:microsoft.com/office/officeart/2005/8/layout/list1"/>
    <dgm:cxn modelId="{3003EA71-8687-4B6A-9188-B091B3713430}" type="presOf" srcId="{D841AAF6-E315-4BD9-A67A-B3B222E71DC4}" destId="{D0AF84D5-4E2B-4423-B630-D91C619A7E2D}" srcOrd="0" destOrd="0" presId="urn:microsoft.com/office/officeart/2005/8/layout/list1"/>
    <dgm:cxn modelId="{35353475-C8C6-492A-986C-F31DE27F7376}" srcId="{189C8BF6-49E7-4BA8-9C22-7379351E089E}" destId="{79D15D00-5EA4-4A11-AA6D-466D51CEF645}" srcOrd="2" destOrd="0" parTransId="{F56AE61C-A830-4379-B697-0155553575BC}" sibTransId="{C5C0B61F-3994-44A5-A47E-A1E580DCBBF9}"/>
    <dgm:cxn modelId="{09538155-7535-4EC9-BA0C-BF171C98347C}" type="presOf" srcId="{C2688463-DD82-4EB4-AD2B-DCF0BAB764B0}" destId="{8ACD6FCE-5343-42C6-A5FB-7839F1AE98FB}" srcOrd="1" destOrd="0" presId="urn:microsoft.com/office/officeart/2005/8/layout/list1"/>
    <dgm:cxn modelId="{B60CFC59-EA71-4525-9EEB-CB432761C6D9}" type="presOf" srcId="{2EC4917E-81D6-45A2-B514-B9DA9EAEEC62}" destId="{34B17D08-2B46-43BB-A78E-AE351FD5E155}" srcOrd="0" destOrd="0" presId="urn:microsoft.com/office/officeart/2005/8/layout/list1"/>
    <dgm:cxn modelId="{EAA5915A-4BC5-4250-9B73-AAB833B422BD}" srcId="{189C8BF6-49E7-4BA8-9C22-7379351E089E}" destId="{C4D3FA10-75BC-43A5-84FF-FECCFDDA66A3}" srcOrd="4" destOrd="0" parTransId="{53F7C83A-39F7-4A7F-90C2-C335DA6C0133}" sibTransId="{5D358538-6DA8-4A25-BA2A-431F3CCDA509}"/>
    <dgm:cxn modelId="{5EA2947A-593A-43BF-8122-DCE6DDE8BA3A}" type="presOf" srcId="{C4D3FA10-75BC-43A5-84FF-FECCFDDA66A3}" destId="{967B6A71-0848-4EB7-BF16-B0A42CE75B5F}" srcOrd="1" destOrd="0" presId="urn:microsoft.com/office/officeart/2005/8/layout/list1"/>
    <dgm:cxn modelId="{DFA0DE5A-A902-4C07-A42A-F3EDDBDAE58C}" type="presOf" srcId="{189C8BF6-49E7-4BA8-9C22-7379351E089E}" destId="{56E6E628-2A3B-4603-BEE5-4F4CB2A4EAD2}" srcOrd="0" destOrd="0" presId="urn:microsoft.com/office/officeart/2005/8/layout/list1"/>
    <dgm:cxn modelId="{AC73207F-84E9-460D-BEFE-35B88B1DB8B7}" type="presOf" srcId="{79D15D00-5EA4-4A11-AA6D-466D51CEF645}" destId="{3DF5F855-0D6C-4E11-89BB-B94049059716}" srcOrd="0" destOrd="0" presId="urn:microsoft.com/office/officeart/2005/8/layout/list1"/>
    <dgm:cxn modelId="{609C9186-A704-4BA9-A246-3CAB5EC218D4}" type="presOf" srcId="{49C988B2-DAFD-484C-AB82-DEC198A18023}" destId="{93987F8C-45BD-4441-94A0-7BB67BEE9CE8}" srcOrd="1" destOrd="0" presId="urn:microsoft.com/office/officeart/2005/8/layout/list1"/>
    <dgm:cxn modelId="{2ACF0E90-5F91-4F08-B699-04A52000C60A}" srcId="{C4D3FA10-75BC-43A5-84FF-FECCFDDA66A3}" destId="{2EC4917E-81D6-45A2-B514-B9DA9EAEEC62}" srcOrd="0" destOrd="0" parTransId="{3018331D-71F2-4AD1-A78A-7A3E5D92FF98}" sibTransId="{32177BE5-89C2-4605-9D98-F8998A0C6638}"/>
    <dgm:cxn modelId="{D5746994-C94F-4ECC-84EF-9154FDCAA6FD}" type="presOf" srcId="{99047B01-BF4B-4528-A7DE-81BBF804DE7D}" destId="{0F9DAE53-82DE-4C49-84BD-52AF96A948F8}" srcOrd="0" destOrd="0" presId="urn:microsoft.com/office/officeart/2005/8/layout/list1"/>
    <dgm:cxn modelId="{54FD84A5-C7FF-4DD8-8CD1-9648E29A049F}" type="presOf" srcId="{79D15D00-5EA4-4A11-AA6D-466D51CEF645}" destId="{9866C9E2-3E10-454B-88DB-A4F6F26F6822}" srcOrd="1" destOrd="0" presId="urn:microsoft.com/office/officeart/2005/8/layout/list1"/>
    <dgm:cxn modelId="{B0A937AC-92C8-45EB-8976-EEA2B7617FFB}" srcId="{C2688463-DD82-4EB4-AD2B-DCF0BAB764B0}" destId="{176BEF2A-9066-4628-9D9D-EB2A5C17A205}" srcOrd="1" destOrd="0" parTransId="{2DC60EEC-C536-4F75-9ED5-FD286BC4EA70}" sibTransId="{FB5EE816-DAA0-4598-85FA-C554DCEA7A9B}"/>
    <dgm:cxn modelId="{63A701AF-1FB5-4A9F-AD36-DAE7ED4F3A62}" type="presOf" srcId="{C2688463-DD82-4EB4-AD2B-DCF0BAB764B0}" destId="{91B0108E-2FDF-4244-B18D-1F8E0ADDBA2F}" srcOrd="0" destOrd="0" presId="urn:microsoft.com/office/officeart/2005/8/layout/list1"/>
    <dgm:cxn modelId="{D5E1A3B9-1339-4BAB-A9DE-19C242C9F4B9}" type="presOf" srcId="{176BEF2A-9066-4628-9D9D-EB2A5C17A205}" destId="{D0AF84D5-4E2B-4423-B630-D91C619A7E2D}" srcOrd="0" destOrd="1" presId="urn:microsoft.com/office/officeart/2005/8/layout/list1"/>
    <dgm:cxn modelId="{EA6CC4C2-0AED-4AB3-A0C8-7A5535A79BA5}" type="presOf" srcId="{49C988B2-DAFD-484C-AB82-DEC198A18023}" destId="{1AC6A875-A869-481A-B2B0-B8872F2CEA36}" srcOrd="0" destOrd="0" presId="urn:microsoft.com/office/officeart/2005/8/layout/list1"/>
    <dgm:cxn modelId="{FBB242F3-6796-420E-9D83-44FDD34F5C3C}" srcId="{189C8BF6-49E7-4BA8-9C22-7379351E089E}" destId="{C2688463-DD82-4EB4-AD2B-DCF0BAB764B0}" srcOrd="1" destOrd="0" parTransId="{A0066549-4A19-4E51-929B-65A8FD3BA70A}" sibTransId="{2D75743D-A8B2-4532-92C5-DF5ED7981BBA}"/>
    <dgm:cxn modelId="{F85A66A5-8D1D-46D8-AA51-5DD7FEDBAA40}" type="presParOf" srcId="{56E6E628-2A3B-4603-BEE5-4F4CB2A4EAD2}" destId="{BCAB4222-FE6F-4F71-9E6B-74FBA515C133}" srcOrd="0" destOrd="0" presId="urn:microsoft.com/office/officeart/2005/8/layout/list1"/>
    <dgm:cxn modelId="{50E12F95-F71A-4BC3-819D-6905C67EF638}" type="presParOf" srcId="{BCAB4222-FE6F-4F71-9E6B-74FBA515C133}" destId="{0F9DAE53-82DE-4C49-84BD-52AF96A948F8}" srcOrd="0" destOrd="0" presId="urn:microsoft.com/office/officeart/2005/8/layout/list1"/>
    <dgm:cxn modelId="{F49391D7-7E1A-4E7E-BF09-E38216B660B2}" type="presParOf" srcId="{BCAB4222-FE6F-4F71-9E6B-74FBA515C133}" destId="{FD167C83-D2AE-4A60-A1C1-7EBDEE6D51F3}" srcOrd="1" destOrd="0" presId="urn:microsoft.com/office/officeart/2005/8/layout/list1"/>
    <dgm:cxn modelId="{237ED962-5B0B-470A-BF1C-05432ADDCD6B}" type="presParOf" srcId="{56E6E628-2A3B-4603-BEE5-4F4CB2A4EAD2}" destId="{801FBE96-A3C4-4C73-A997-2C88220DAF83}" srcOrd="1" destOrd="0" presId="urn:microsoft.com/office/officeart/2005/8/layout/list1"/>
    <dgm:cxn modelId="{B18D2000-2FB8-4BE4-94B3-B8291464A2AA}" type="presParOf" srcId="{56E6E628-2A3B-4603-BEE5-4F4CB2A4EAD2}" destId="{B55744BD-448F-4F50-82AC-B4710B714182}" srcOrd="2" destOrd="0" presId="urn:microsoft.com/office/officeart/2005/8/layout/list1"/>
    <dgm:cxn modelId="{D3F593B4-3EDC-40EB-B6CB-F90AC2E6BBB7}" type="presParOf" srcId="{56E6E628-2A3B-4603-BEE5-4F4CB2A4EAD2}" destId="{6F8D53A3-E5EF-4817-A9C0-D49BCEB88C18}" srcOrd="3" destOrd="0" presId="urn:microsoft.com/office/officeart/2005/8/layout/list1"/>
    <dgm:cxn modelId="{5C6B6921-74DE-4955-8D0A-5ABCEB860535}" type="presParOf" srcId="{56E6E628-2A3B-4603-BEE5-4F4CB2A4EAD2}" destId="{B960E652-00D5-4DC8-8ECF-C6EBFB1023D5}" srcOrd="4" destOrd="0" presId="urn:microsoft.com/office/officeart/2005/8/layout/list1"/>
    <dgm:cxn modelId="{9441715D-3E91-491A-B203-19EF38EC3504}" type="presParOf" srcId="{B960E652-00D5-4DC8-8ECF-C6EBFB1023D5}" destId="{91B0108E-2FDF-4244-B18D-1F8E0ADDBA2F}" srcOrd="0" destOrd="0" presId="urn:microsoft.com/office/officeart/2005/8/layout/list1"/>
    <dgm:cxn modelId="{4639A8E9-CC6F-4520-88CA-4E8ECADE85EB}" type="presParOf" srcId="{B960E652-00D5-4DC8-8ECF-C6EBFB1023D5}" destId="{8ACD6FCE-5343-42C6-A5FB-7839F1AE98FB}" srcOrd="1" destOrd="0" presId="urn:microsoft.com/office/officeart/2005/8/layout/list1"/>
    <dgm:cxn modelId="{88C3AF69-B0A5-47C6-80F1-F28FAB08A0CB}" type="presParOf" srcId="{56E6E628-2A3B-4603-BEE5-4F4CB2A4EAD2}" destId="{C520E54D-5362-4ACD-BF3C-25D24DD3D65C}" srcOrd="5" destOrd="0" presId="urn:microsoft.com/office/officeart/2005/8/layout/list1"/>
    <dgm:cxn modelId="{8D9FD052-18BA-4150-96E8-158F6B5F69DD}" type="presParOf" srcId="{56E6E628-2A3B-4603-BEE5-4F4CB2A4EAD2}" destId="{D0AF84D5-4E2B-4423-B630-D91C619A7E2D}" srcOrd="6" destOrd="0" presId="urn:microsoft.com/office/officeart/2005/8/layout/list1"/>
    <dgm:cxn modelId="{68888F2E-39C4-49DE-8380-394FABB39FB6}" type="presParOf" srcId="{56E6E628-2A3B-4603-BEE5-4F4CB2A4EAD2}" destId="{D16227C6-1DA5-452A-A38C-8022E9B4E2B5}" srcOrd="7" destOrd="0" presId="urn:microsoft.com/office/officeart/2005/8/layout/list1"/>
    <dgm:cxn modelId="{C0107EC9-EA20-4C53-B32E-1111914A750C}" type="presParOf" srcId="{56E6E628-2A3B-4603-BEE5-4F4CB2A4EAD2}" destId="{F00A5A23-76C0-4B9A-9F61-D8CE3DE20F85}" srcOrd="8" destOrd="0" presId="urn:microsoft.com/office/officeart/2005/8/layout/list1"/>
    <dgm:cxn modelId="{DF5CE4CE-0932-4C14-846A-6E69802857CA}" type="presParOf" srcId="{F00A5A23-76C0-4B9A-9F61-D8CE3DE20F85}" destId="{3DF5F855-0D6C-4E11-89BB-B94049059716}" srcOrd="0" destOrd="0" presId="urn:microsoft.com/office/officeart/2005/8/layout/list1"/>
    <dgm:cxn modelId="{427F2372-F673-4B15-9561-4708898189F8}" type="presParOf" srcId="{F00A5A23-76C0-4B9A-9F61-D8CE3DE20F85}" destId="{9866C9E2-3E10-454B-88DB-A4F6F26F6822}" srcOrd="1" destOrd="0" presId="urn:microsoft.com/office/officeart/2005/8/layout/list1"/>
    <dgm:cxn modelId="{839AD214-1B7A-4BF7-865B-10B98382516F}" type="presParOf" srcId="{56E6E628-2A3B-4603-BEE5-4F4CB2A4EAD2}" destId="{2F6E1FC7-9BC2-4F22-BFE2-C36F9D88AFC1}" srcOrd="9" destOrd="0" presId="urn:microsoft.com/office/officeart/2005/8/layout/list1"/>
    <dgm:cxn modelId="{3E585313-3947-41D5-85C0-12B720B4C23D}" type="presParOf" srcId="{56E6E628-2A3B-4603-BEE5-4F4CB2A4EAD2}" destId="{E2A75594-413C-4142-8C35-FB88D0EDEA19}" srcOrd="10" destOrd="0" presId="urn:microsoft.com/office/officeart/2005/8/layout/list1"/>
    <dgm:cxn modelId="{EE7D6BCB-4695-4950-86F5-FE1EC2B1B24D}" type="presParOf" srcId="{56E6E628-2A3B-4603-BEE5-4F4CB2A4EAD2}" destId="{2EC035FD-6059-4EA0-B9F8-90693DDB509C}" srcOrd="11" destOrd="0" presId="urn:microsoft.com/office/officeart/2005/8/layout/list1"/>
    <dgm:cxn modelId="{E26EE285-013C-4600-9791-5ABC4ECCDCCE}" type="presParOf" srcId="{56E6E628-2A3B-4603-BEE5-4F4CB2A4EAD2}" destId="{3E441A00-5CEA-40DC-924D-52D6E2DAE612}" srcOrd="12" destOrd="0" presId="urn:microsoft.com/office/officeart/2005/8/layout/list1"/>
    <dgm:cxn modelId="{97F7434E-72F6-4615-8636-BFBF27FD6F3A}" type="presParOf" srcId="{3E441A00-5CEA-40DC-924D-52D6E2DAE612}" destId="{1AC6A875-A869-481A-B2B0-B8872F2CEA36}" srcOrd="0" destOrd="0" presId="urn:microsoft.com/office/officeart/2005/8/layout/list1"/>
    <dgm:cxn modelId="{8871CA85-98DE-441D-952E-45912B814A69}" type="presParOf" srcId="{3E441A00-5CEA-40DC-924D-52D6E2DAE612}" destId="{93987F8C-45BD-4441-94A0-7BB67BEE9CE8}" srcOrd="1" destOrd="0" presId="urn:microsoft.com/office/officeart/2005/8/layout/list1"/>
    <dgm:cxn modelId="{B0852400-AD84-40E5-B88A-CAB62D03AFFD}" type="presParOf" srcId="{56E6E628-2A3B-4603-BEE5-4F4CB2A4EAD2}" destId="{0F705906-A606-47FC-BA44-87B56B24CCD9}" srcOrd="13" destOrd="0" presId="urn:microsoft.com/office/officeart/2005/8/layout/list1"/>
    <dgm:cxn modelId="{DEFEB469-847A-43CF-B547-DF39F64CE920}" type="presParOf" srcId="{56E6E628-2A3B-4603-BEE5-4F4CB2A4EAD2}" destId="{1D9CB162-5626-46FF-B4A5-106D9DEFE358}" srcOrd="14" destOrd="0" presId="urn:microsoft.com/office/officeart/2005/8/layout/list1"/>
    <dgm:cxn modelId="{D4114FA8-C115-42F1-90FE-F6021B94D9B1}" type="presParOf" srcId="{56E6E628-2A3B-4603-BEE5-4F4CB2A4EAD2}" destId="{064697F8-6C86-44AC-92B6-1F3F95BC2866}" srcOrd="15" destOrd="0" presId="urn:microsoft.com/office/officeart/2005/8/layout/list1"/>
    <dgm:cxn modelId="{BE501C9D-3BC5-47EF-8922-93BE8DBDD2F9}" type="presParOf" srcId="{56E6E628-2A3B-4603-BEE5-4F4CB2A4EAD2}" destId="{96D273F3-EA75-4352-A51A-EA294647EFAE}" srcOrd="16" destOrd="0" presId="urn:microsoft.com/office/officeart/2005/8/layout/list1"/>
    <dgm:cxn modelId="{E03ECC5E-B1F0-4C97-A27D-42F55A4FC16C}" type="presParOf" srcId="{96D273F3-EA75-4352-A51A-EA294647EFAE}" destId="{82444379-8B09-434E-B4D6-9CEFF446CFBF}" srcOrd="0" destOrd="0" presId="urn:microsoft.com/office/officeart/2005/8/layout/list1"/>
    <dgm:cxn modelId="{955D25B4-729A-4FB0-85D1-EA796CE7353C}" type="presParOf" srcId="{96D273F3-EA75-4352-A51A-EA294647EFAE}" destId="{967B6A71-0848-4EB7-BF16-B0A42CE75B5F}" srcOrd="1" destOrd="0" presId="urn:microsoft.com/office/officeart/2005/8/layout/list1"/>
    <dgm:cxn modelId="{097E8CD6-7D17-4083-9306-2A18C8ADDE76}" type="presParOf" srcId="{56E6E628-2A3B-4603-BEE5-4F4CB2A4EAD2}" destId="{C1CF8AF9-FF7A-4A92-874E-83ED00113EDB}" srcOrd="17" destOrd="0" presId="urn:microsoft.com/office/officeart/2005/8/layout/list1"/>
    <dgm:cxn modelId="{1816EA18-BE93-49C8-B4E2-1122F71CA422}" type="presParOf" srcId="{56E6E628-2A3B-4603-BEE5-4F4CB2A4EAD2}" destId="{34B17D08-2B46-43BB-A78E-AE351FD5E15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6F04B98-3486-4FE9-9B53-83A0836505DF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C0D43F-E9AC-4989-A179-D2C0BF0EC715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err="1"/>
            <a:t>Main_entry</a:t>
          </a:r>
          <a:endParaRPr lang="en-US" dirty="0"/>
        </a:p>
      </dgm:t>
    </dgm:pt>
    <dgm:pt modelId="{EA9F32F6-41C6-484B-A991-AC6C708599A7}" type="parTrans" cxnId="{54501056-A5C0-48F9-A8B2-77B50F8F708C}">
      <dgm:prSet/>
      <dgm:spPr/>
      <dgm:t>
        <a:bodyPr/>
        <a:lstStyle/>
        <a:p>
          <a:endParaRPr lang="en-US"/>
        </a:p>
      </dgm:t>
    </dgm:pt>
    <dgm:pt modelId="{8E224D06-C342-40A1-B83D-83CA556B0C15}" type="sibTrans" cxnId="{54501056-A5C0-48F9-A8B2-77B50F8F708C}">
      <dgm:prSet/>
      <dgm:spPr/>
      <dgm:t>
        <a:bodyPr/>
        <a:lstStyle/>
        <a:p>
          <a:endParaRPr lang="en-US"/>
        </a:p>
      </dgm:t>
    </dgm:pt>
    <dgm:pt modelId="{971C1F90-8B77-4BDA-AF7A-DEE115F6459A}">
      <dgm:prSet phldrT="[Text]" phldr="1"/>
      <dgm:spPr/>
      <dgm:t>
        <a:bodyPr/>
        <a:lstStyle/>
        <a:p>
          <a:endParaRPr lang="en-US"/>
        </a:p>
      </dgm:t>
    </dgm:pt>
    <dgm:pt modelId="{10FA881D-1C6D-4AEC-A175-706CE6FAC7A1}" type="parTrans" cxnId="{1FB6D78D-A224-45D4-AB26-72D35C330AC9}">
      <dgm:prSet/>
      <dgm:spPr/>
      <dgm:t>
        <a:bodyPr/>
        <a:lstStyle/>
        <a:p>
          <a:endParaRPr lang="en-US"/>
        </a:p>
      </dgm:t>
    </dgm:pt>
    <dgm:pt modelId="{E0F6E077-649A-4239-B8B3-FB38036C273B}" type="sibTrans" cxnId="{1FB6D78D-A224-45D4-AB26-72D35C330AC9}">
      <dgm:prSet/>
      <dgm:spPr/>
      <dgm:t>
        <a:bodyPr/>
        <a:lstStyle/>
        <a:p>
          <a:endParaRPr lang="en-US"/>
        </a:p>
      </dgm:t>
    </dgm:pt>
    <dgm:pt modelId="{C68E8D39-2516-4D8F-99D1-1F64382E9253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Method1</a:t>
          </a:r>
        </a:p>
      </dgm:t>
    </dgm:pt>
    <dgm:pt modelId="{5F84624E-30BE-4F43-B7ED-FC468CAE876C}" type="parTrans" cxnId="{D97E8E3B-FCA5-4021-892C-7C2DFEE5E554}">
      <dgm:prSet/>
      <dgm:spPr/>
      <dgm:t>
        <a:bodyPr/>
        <a:lstStyle/>
        <a:p>
          <a:endParaRPr lang="en-US"/>
        </a:p>
      </dgm:t>
    </dgm:pt>
    <dgm:pt modelId="{6E3EBF1C-EB93-49E0-B0EB-24331F8F8C61}" type="sibTrans" cxnId="{D97E8E3B-FCA5-4021-892C-7C2DFEE5E554}">
      <dgm:prSet/>
      <dgm:spPr/>
      <dgm:t>
        <a:bodyPr/>
        <a:lstStyle/>
        <a:p>
          <a:endParaRPr lang="en-US"/>
        </a:p>
      </dgm:t>
    </dgm:pt>
    <dgm:pt modelId="{8342802F-72B4-42EE-B182-E95C83FDF241}">
      <dgm:prSet phldrT="[Text]" phldr="1"/>
      <dgm:spPr/>
      <dgm:t>
        <a:bodyPr/>
        <a:lstStyle/>
        <a:p>
          <a:endParaRPr lang="en-US"/>
        </a:p>
      </dgm:t>
    </dgm:pt>
    <dgm:pt modelId="{B4CA7BCD-2285-457C-AE8B-BA48D389D7D6}" type="parTrans" cxnId="{F96B832A-F636-4BD0-B641-E5816B5CCC89}">
      <dgm:prSet/>
      <dgm:spPr/>
      <dgm:t>
        <a:bodyPr/>
        <a:lstStyle/>
        <a:p>
          <a:endParaRPr lang="en-US"/>
        </a:p>
      </dgm:t>
    </dgm:pt>
    <dgm:pt modelId="{A6574E66-F0BE-4092-A9EC-FE5902C88086}" type="sibTrans" cxnId="{F96B832A-F636-4BD0-B641-E5816B5CCC89}">
      <dgm:prSet/>
      <dgm:spPr/>
      <dgm:t>
        <a:bodyPr/>
        <a:lstStyle/>
        <a:p>
          <a:endParaRPr lang="en-US"/>
        </a:p>
      </dgm:t>
    </dgm:pt>
    <dgm:pt modelId="{3B86DBA7-6639-40FB-B9A2-A3F503CA2A29}">
      <dgm:prSet phldrT="[Text]"/>
      <dgm:spPr/>
      <dgm:t>
        <a:bodyPr/>
        <a:lstStyle/>
        <a:p>
          <a:r>
            <a:rPr lang="en-US" dirty="0"/>
            <a:t>Method2</a:t>
          </a:r>
        </a:p>
      </dgm:t>
    </dgm:pt>
    <dgm:pt modelId="{5AF500C8-7269-4D1C-8166-B9E9C7971FCA}" type="parTrans" cxnId="{83569B06-1F44-488F-B0C0-E78A0B5E28CF}">
      <dgm:prSet/>
      <dgm:spPr/>
      <dgm:t>
        <a:bodyPr/>
        <a:lstStyle/>
        <a:p>
          <a:endParaRPr lang="en-US"/>
        </a:p>
      </dgm:t>
    </dgm:pt>
    <dgm:pt modelId="{DA7EF9E9-AF7E-4C9A-BC61-9B458826F356}" type="sibTrans" cxnId="{83569B06-1F44-488F-B0C0-E78A0B5E28CF}">
      <dgm:prSet/>
      <dgm:spPr/>
      <dgm:t>
        <a:bodyPr/>
        <a:lstStyle/>
        <a:p>
          <a:endParaRPr lang="en-US"/>
        </a:p>
      </dgm:t>
    </dgm:pt>
    <dgm:pt modelId="{DCD8B847-E9B9-4CDD-9AF1-42CF91EBFF2B}">
      <dgm:prSet phldrT="[Text]" phldr="1"/>
      <dgm:spPr/>
      <dgm:t>
        <a:bodyPr/>
        <a:lstStyle/>
        <a:p>
          <a:endParaRPr lang="en-US"/>
        </a:p>
      </dgm:t>
    </dgm:pt>
    <dgm:pt modelId="{F9A9C262-F621-4870-A729-C0F0623C5A36}" type="parTrans" cxnId="{59913B12-FCD5-42B1-A8F8-1953017B25CF}">
      <dgm:prSet/>
      <dgm:spPr/>
      <dgm:t>
        <a:bodyPr/>
        <a:lstStyle/>
        <a:p>
          <a:endParaRPr lang="en-US"/>
        </a:p>
      </dgm:t>
    </dgm:pt>
    <dgm:pt modelId="{DBDF6F4D-65E8-4B4C-B4D8-7ACE6AA9DE9C}" type="sibTrans" cxnId="{59913B12-FCD5-42B1-A8F8-1953017B25CF}">
      <dgm:prSet/>
      <dgm:spPr/>
      <dgm:t>
        <a:bodyPr/>
        <a:lstStyle/>
        <a:p>
          <a:endParaRPr lang="en-US"/>
        </a:p>
      </dgm:t>
    </dgm:pt>
    <dgm:pt modelId="{40E0FF72-C9A4-430B-9156-77F7933EC029}">
      <dgm:prSet phldrT="[Text]"/>
      <dgm:spPr/>
      <dgm:t>
        <a:bodyPr/>
        <a:lstStyle/>
        <a:p>
          <a:r>
            <a:rPr lang="en-US" dirty="0"/>
            <a:t>Method3</a:t>
          </a:r>
        </a:p>
      </dgm:t>
    </dgm:pt>
    <dgm:pt modelId="{A3AB93BC-76FA-46D0-B960-89068B6B4167}" type="parTrans" cxnId="{55A9C544-B8F7-4E4A-9665-C0F2FD31AF05}">
      <dgm:prSet/>
      <dgm:spPr/>
      <dgm:t>
        <a:bodyPr/>
        <a:lstStyle/>
        <a:p>
          <a:endParaRPr lang="en-US"/>
        </a:p>
      </dgm:t>
    </dgm:pt>
    <dgm:pt modelId="{2B74F337-90DA-47B5-9732-C1F64377E3FD}" type="sibTrans" cxnId="{55A9C544-B8F7-4E4A-9665-C0F2FD31AF05}">
      <dgm:prSet/>
      <dgm:spPr/>
      <dgm:t>
        <a:bodyPr/>
        <a:lstStyle/>
        <a:p>
          <a:endParaRPr lang="en-US"/>
        </a:p>
      </dgm:t>
    </dgm:pt>
    <dgm:pt modelId="{4440A088-5995-4A90-B527-ADF0612D45C2}">
      <dgm:prSet phldrT="[Text]"/>
      <dgm:spPr/>
      <dgm:t>
        <a:bodyPr/>
        <a:lstStyle/>
        <a:p>
          <a:r>
            <a:rPr lang="en-US" dirty="0"/>
            <a:t>method4</a:t>
          </a:r>
        </a:p>
      </dgm:t>
    </dgm:pt>
    <dgm:pt modelId="{81907562-F8B1-4B37-A147-2D91BEE0E96C}" type="parTrans" cxnId="{942459B7-3E41-4174-900B-4FAC6E8C96CA}">
      <dgm:prSet/>
      <dgm:spPr/>
      <dgm:t>
        <a:bodyPr/>
        <a:lstStyle/>
        <a:p>
          <a:endParaRPr lang="en-US"/>
        </a:p>
      </dgm:t>
    </dgm:pt>
    <dgm:pt modelId="{FE446D89-C1D4-4404-A4DC-EE3E2F96CA4B}" type="sibTrans" cxnId="{942459B7-3E41-4174-900B-4FAC6E8C96CA}">
      <dgm:prSet/>
      <dgm:spPr/>
      <dgm:t>
        <a:bodyPr/>
        <a:lstStyle/>
        <a:p>
          <a:endParaRPr lang="en-US"/>
        </a:p>
      </dgm:t>
    </dgm:pt>
    <dgm:pt modelId="{47C1FC33-9D45-4540-8457-9EB80F5AED7F}" type="pres">
      <dgm:prSet presAssocID="{C6F04B98-3486-4FE9-9B53-83A0836505DF}" presName="rootnode" presStyleCnt="0">
        <dgm:presLayoutVars>
          <dgm:chMax/>
          <dgm:chPref/>
          <dgm:dir/>
          <dgm:animLvl val="lvl"/>
        </dgm:presLayoutVars>
      </dgm:prSet>
      <dgm:spPr/>
    </dgm:pt>
    <dgm:pt modelId="{3623E65D-400E-4A4D-BB86-8C41BDA4896E}" type="pres">
      <dgm:prSet presAssocID="{80C0D43F-E9AC-4989-A179-D2C0BF0EC715}" presName="composite" presStyleCnt="0"/>
      <dgm:spPr/>
    </dgm:pt>
    <dgm:pt modelId="{49ADD31C-49F9-462B-84A3-57B69DD38D39}" type="pres">
      <dgm:prSet presAssocID="{80C0D43F-E9AC-4989-A179-D2C0BF0EC715}" presName="bentUpArrow1" presStyleLbl="alignImgPlace1" presStyleIdx="0" presStyleCnt="4"/>
      <dgm:spPr/>
    </dgm:pt>
    <dgm:pt modelId="{7C95ECE0-1D52-40F7-91DE-4F94D2C2F094}" type="pres">
      <dgm:prSet presAssocID="{80C0D43F-E9AC-4989-A179-D2C0BF0EC715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25BC4FED-5150-47DF-8D26-0F6C407CBECF}" type="pres">
      <dgm:prSet presAssocID="{80C0D43F-E9AC-4989-A179-D2C0BF0EC715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585219CF-5F58-4F79-8DAC-4AF350EE7A28}" type="pres">
      <dgm:prSet presAssocID="{8E224D06-C342-40A1-B83D-83CA556B0C15}" presName="sibTrans" presStyleCnt="0"/>
      <dgm:spPr/>
    </dgm:pt>
    <dgm:pt modelId="{BA904DB4-6B70-4EB5-8F1F-4D3AF4938AEF}" type="pres">
      <dgm:prSet presAssocID="{C68E8D39-2516-4D8F-99D1-1F64382E9253}" presName="composite" presStyleCnt="0"/>
      <dgm:spPr/>
    </dgm:pt>
    <dgm:pt modelId="{A5E97A6C-8CC6-4557-8ECA-07C5581F6584}" type="pres">
      <dgm:prSet presAssocID="{C68E8D39-2516-4D8F-99D1-1F64382E9253}" presName="bentUpArrow1" presStyleLbl="alignImgPlace1" presStyleIdx="1" presStyleCnt="4"/>
      <dgm:spPr/>
    </dgm:pt>
    <dgm:pt modelId="{681CB7C6-6314-47BF-96A2-13C1AF44EAC2}" type="pres">
      <dgm:prSet presAssocID="{C68E8D39-2516-4D8F-99D1-1F64382E9253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4231F1B4-BA25-4A67-8FAB-23E266A47621}" type="pres">
      <dgm:prSet presAssocID="{C68E8D39-2516-4D8F-99D1-1F64382E9253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3B5AB473-9210-43FC-AFE6-3C0CD5BDA8FE}" type="pres">
      <dgm:prSet presAssocID="{6E3EBF1C-EB93-49E0-B0EB-24331F8F8C61}" presName="sibTrans" presStyleCnt="0"/>
      <dgm:spPr/>
    </dgm:pt>
    <dgm:pt modelId="{F7436859-C05E-4ED6-93EA-9F3A9D429800}" type="pres">
      <dgm:prSet presAssocID="{3B86DBA7-6639-40FB-B9A2-A3F503CA2A29}" presName="composite" presStyleCnt="0"/>
      <dgm:spPr/>
    </dgm:pt>
    <dgm:pt modelId="{1442B26E-B1EE-4190-B7BD-329092154C50}" type="pres">
      <dgm:prSet presAssocID="{3B86DBA7-6639-40FB-B9A2-A3F503CA2A29}" presName="bentUpArrow1" presStyleLbl="alignImgPlace1" presStyleIdx="2" presStyleCnt="4"/>
      <dgm:spPr/>
    </dgm:pt>
    <dgm:pt modelId="{95997125-14FF-4039-804F-363A6FF49D10}" type="pres">
      <dgm:prSet presAssocID="{3B86DBA7-6639-40FB-B9A2-A3F503CA2A29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BEDA2A76-CB07-4E2D-BE3B-4EE2A19159D6}" type="pres">
      <dgm:prSet presAssocID="{3B86DBA7-6639-40FB-B9A2-A3F503CA2A29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99C66EC1-D602-4283-B104-0DB77D6A0049}" type="pres">
      <dgm:prSet presAssocID="{DA7EF9E9-AF7E-4C9A-BC61-9B458826F356}" presName="sibTrans" presStyleCnt="0"/>
      <dgm:spPr/>
    </dgm:pt>
    <dgm:pt modelId="{280BD201-DFCA-42A9-BB0C-48128D091721}" type="pres">
      <dgm:prSet presAssocID="{40E0FF72-C9A4-430B-9156-77F7933EC029}" presName="composite" presStyleCnt="0"/>
      <dgm:spPr/>
    </dgm:pt>
    <dgm:pt modelId="{953E68EA-AC93-4C8A-A6B5-42783D7A7E2F}" type="pres">
      <dgm:prSet presAssocID="{40E0FF72-C9A4-430B-9156-77F7933EC029}" presName="bentUpArrow1" presStyleLbl="alignImgPlace1" presStyleIdx="3" presStyleCnt="4"/>
      <dgm:spPr/>
    </dgm:pt>
    <dgm:pt modelId="{B610E2AB-D1A6-4282-88E2-3F2757175526}" type="pres">
      <dgm:prSet presAssocID="{40E0FF72-C9A4-430B-9156-77F7933EC029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EF5A6B40-6793-4952-9799-4AB033222DAD}" type="pres">
      <dgm:prSet presAssocID="{40E0FF72-C9A4-430B-9156-77F7933EC029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69F5ABE-C714-43ED-80E5-5A179FAE7A86}" type="pres">
      <dgm:prSet presAssocID="{2B74F337-90DA-47B5-9732-C1F64377E3FD}" presName="sibTrans" presStyleCnt="0"/>
      <dgm:spPr/>
    </dgm:pt>
    <dgm:pt modelId="{C7BA6251-CF99-4D9E-B222-0528110D6DCC}" type="pres">
      <dgm:prSet presAssocID="{4440A088-5995-4A90-B527-ADF0612D45C2}" presName="composite" presStyleCnt="0"/>
      <dgm:spPr/>
    </dgm:pt>
    <dgm:pt modelId="{36CD4B42-AC7E-49BB-B175-D2AD22AC0E84}" type="pres">
      <dgm:prSet presAssocID="{4440A088-5995-4A90-B527-ADF0612D45C2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71F2FEDD-1A75-457D-A9AA-7C99C031BB31}" type="pres">
      <dgm:prSet presAssocID="{4440A088-5995-4A90-B527-ADF0612D45C2}" presName="Final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3569B06-1F44-488F-B0C0-E78A0B5E28CF}" srcId="{C6F04B98-3486-4FE9-9B53-83A0836505DF}" destId="{3B86DBA7-6639-40FB-B9A2-A3F503CA2A29}" srcOrd="2" destOrd="0" parTransId="{5AF500C8-7269-4D1C-8166-B9E9C7971FCA}" sibTransId="{DA7EF9E9-AF7E-4C9A-BC61-9B458826F356}"/>
    <dgm:cxn modelId="{59913B12-FCD5-42B1-A8F8-1953017B25CF}" srcId="{4440A088-5995-4A90-B527-ADF0612D45C2}" destId="{DCD8B847-E9B9-4CDD-9AF1-42CF91EBFF2B}" srcOrd="0" destOrd="0" parTransId="{F9A9C262-F621-4870-A729-C0F0623C5A36}" sibTransId="{DBDF6F4D-65E8-4B4C-B4D8-7ACE6AA9DE9C}"/>
    <dgm:cxn modelId="{4A4C601F-AF26-4768-931E-2FB23A685125}" type="presOf" srcId="{DCD8B847-E9B9-4CDD-9AF1-42CF91EBFF2B}" destId="{71F2FEDD-1A75-457D-A9AA-7C99C031BB31}" srcOrd="0" destOrd="0" presId="urn:microsoft.com/office/officeart/2005/8/layout/StepDownProcess"/>
    <dgm:cxn modelId="{F96B832A-F636-4BD0-B641-E5816B5CCC89}" srcId="{C68E8D39-2516-4D8F-99D1-1F64382E9253}" destId="{8342802F-72B4-42EE-B182-E95C83FDF241}" srcOrd="0" destOrd="0" parTransId="{B4CA7BCD-2285-457C-AE8B-BA48D389D7D6}" sibTransId="{A6574E66-F0BE-4092-A9EC-FE5902C88086}"/>
    <dgm:cxn modelId="{DC93E32D-C525-4C88-89C4-05AE29777ADA}" type="presOf" srcId="{4440A088-5995-4A90-B527-ADF0612D45C2}" destId="{36CD4B42-AC7E-49BB-B175-D2AD22AC0E84}" srcOrd="0" destOrd="0" presId="urn:microsoft.com/office/officeart/2005/8/layout/StepDownProcess"/>
    <dgm:cxn modelId="{D97E8E3B-FCA5-4021-892C-7C2DFEE5E554}" srcId="{C6F04B98-3486-4FE9-9B53-83A0836505DF}" destId="{C68E8D39-2516-4D8F-99D1-1F64382E9253}" srcOrd="1" destOrd="0" parTransId="{5F84624E-30BE-4F43-B7ED-FC468CAE876C}" sibTransId="{6E3EBF1C-EB93-49E0-B0EB-24331F8F8C61}"/>
    <dgm:cxn modelId="{55A9C544-B8F7-4E4A-9665-C0F2FD31AF05}" srcId="{C6F04B98-3486-4FE9-9B53-83A0836505DF}" destId="{40E0FF72-C9A4-430B-9156-77F7933EC029}" srcOrd="3" destOrd="0" parTransId="{A3AB93BC-76FA-46D0-B960-89068B6B4167}" sibTransId="{2B74F337-90DA-47B5-9732-C1F64377E3FD}"/>
    <dgm:cxn modelId="{C503B06C-F834-4F16-AD86-9772F2643591}" type="presOf" srcId="{40E0FF72-C9A4-430B-9156-77F7933EC029}" destId="{B610E2AB-D1A6-4282-88E2-3F2757175526}" srcOrd="0" destOrd="0" presId="urn:microsoft.com/office/officeart/2005/8/layout/StepDownProcess"/>
    <dgm:cxn modelId="{54501056-A5C0-48F9-A8B2-77B50F8F708C}" srcId="{C6F04B98-3486-4FE9-9B53-83A0836505DF}" destId="{80C0D43F-E9AC-4989-A179-D2C0BF0EC715}" srcOrd="0" destOrd="0" parTransId="{EA9F32F6-41C6-484B-A991-AC6C708599A7}" sibTransId="{8E224D06-C342-40A1-B83D-83CA556B0C15}"/>
    <dgm:cxn modelId="{1FB6D78D-A224-45D4-AB26-72D35C330AC9}" srcId="{80C0D43F-E9AC-4989-A179-D2C0BF0EC715}" destId="{971C1F90-8B77-4BDA-AF7A-DEE115F6459A}" srcOrd="0" destOrd="0" parTransId="{10FA881D-1C6D-4AEC-A175-706CE6FAC7A1}" sibTransId="{E0F6E077-649A-4239-B8B3-FB38036C273B}"/>
    <dgm:cxn modelId="{AC72B596-5442-436E-A7D6-07D0436F1561}" type="presOf" srcId="{C6F04B98-3486-4FE9-9B53-83A0836505DF}" destId="{47C1FC33-9D45-4540-8457-9EB80F5AED7F}" srcOrd="0" destOrd="0" presId="urn:microsoft.com/office/officeart/2005/8/layout/StepDownProcess"/>
    <dgm:cxn modelId="{DB7246A3-09D8-425F-B814-A90481529BAF}" type="presOf" srcId="{8342802F-72B4-42EE-B182-E95C83FDF241}" destId="{4231F1B4-BA25-4A67-8FAB-23E266A47621}" srcOrd="0" destOrd="0" presId="urn:microsoft.com/office/officeart/2005/8/layout/StepDownProcess"/>
    <dgm:cxn modelId="{ABF900A6-CF12-4C5D-870E-F79C2D32FA99}" type="presOf" srcId="{80C0D43F-E9AC-4989-A179-D2C0BF0EC715}" destId="{7C95ECE0-1D52-40F7-91DE-4F94D2C2F094}" srcOrd="0" destOrd="0" presId="urn:microsoft.com/office/officeart/2005/8/layout/StepDownProcess"/>
    <dgm:cxn modelId="{942459B7-3E41-4174-900B-4FAC6E8C96CA}" srcId="{C6F04B98-3486-4FE9-9B53-83A0836505DF}" destId="{4440A088-5995-4A90-B527-ADF0612D45C2}" srcOrd="4" destOrd="0" parTransId="{81907562-F8B1-4B37-A147-2D91BEE0E96C}" sibTransId="{FE446D89-C1D4-4404-A4DC-EE3E2F96CA4B}"/>
    <dgm:cxn modelId="{F5B1EACC-9A82-43CD-9BC8-C9CC7A75448B}" type="presOf" srcId="{3B86DBA7-6639-40FB-B9A2-A3F503CA2A29}" destId="{95997125-14FF-4039-804F-363A6FF49D10}" srcOrd="0" destOrd="0" presId="urn:microsoft.com/office/officeart/2005/8/layout/StepDownProcess"/>
    <dgm:cxn modelId="{EA6330CD-0FB8-4782-A57C-4AEC803D0809}" type="presOf" srcId="{C68E8D39-2516-4D8F-99D1-1F64382E9253}" destId="{681CB7C6-6314-47BF-96A2-13C1AF44EAC2}" srcOrd="0" destOrd="0" presId="urn:microsoft.com/office/officeart/2005/8/layout/StepDownProcess"/>
    <dgm:cxn modelId="{809BFBD6-02B1-40F5-B355-670941E6095B}" type="presOf" srcId="{971C1F90-8B77-4BDA-AF7A-DEE115F6459A}" destId="{25BC4FED-5150-47DF-8D26-0F6C407CBECF}" srcOrd="0" destOrd="0" presId="urn:microsoft.com/office/officeart/2005/8/layout/StepDownProcess"/>
    <dgm:cxn modelId="{0E5BAD1C-CC75-40AE-A1A7-34818915B648}" type="presParOf" srcId="{47C1FC33-9D45-4540-8457-9EB80F5AED7F}" destId="{3623E65D-400E-4A4D-BB86-8C41BDA4896E}" srcOrd="0" destOrd="0" presId="urn:microsoft.com/office/officeart/2005/8/layout/StepDownProcess"/>
    <dgm:cxn modelId="{5E2B2E7D-36C2-4C94-925F-1A5153F9C8F2}" type="presParOf" srcId="{3623E65D-400E-4A4D-BB86-8C41BDA4896E}" destId="{49ADD31C-49F9-462B-84A3-57B69DD38D39}" srcOrd="0" destOrd="0" presId="urn:microsoft.com/office/officeart/2005/8/layout/StepDownProcess"/>
    <dgm:cxn modelId="{C9E7A0B3-3B67-48C4-8549-37A838CC1CF1}" type="presParOf" srcId="{3623E65D-400E-4A4D-BB86-8C41BDA4896E}" destId="{7C95ECE0-1D52-40F7-91DE-4F94D2C2F094}" srcOrd="1" destOrd="0" presId="urn:microsoft.com/office/officeart/2005/8/layout/StepDownProcess"/>
    <dgm:cxn modelId="{BC2F60D3-44E1-4C1B-A030-8346DFA640E6}" type="presParOf" srcId="{3623E65D-400E-4A4D-BB86-8C41BDA4896E}" destId="{25BC4FED-5150-47DF-8D26-0F6C407CBECF}" srcOrd="2" destOrd="0" presId="urn:microsoft.com/office/officeart/2005/8/layout/StepDownProcess"/>
    <dgm:cxn modelId="{DE483151-845E-40E9-B5D7-35D1A296AE86}" type="presParOf" srcId="{47C1FC33-9D45-4540-8457-9EB80F5AED7F}" destId="{585219CF-5F58-4F79-8DAC-4AF350EE7A28}" srcOrd="1" destOrd="0" presId="urn:microsoft.com/office/officeart/2005/8/layout/StepDownProcess"/>
    <dgm:cxn modelId="{8FA4969F-3898-4D2F-95CA-8F8F572C46F2}" type="presParOf" srcId="{47C1FC33-9D45-4540-8457-9EB80F5AED7F}" destId="{BA904DB4-6B70-4EB5-8F1F-4D3AF4938AEF}" srcOrd="2" destOrd="0" presId="urn:microsoft.com/office/officeart/2005/8/layout/StepDownProcess"/>
    <dgm:cxn modelId="{D952DBBC-D8D2-4CE2-82AE-14BF3E51E3C2}" type="presParOf" srcId="{BA904DB4-6B70-4EB5-8F1F-4D3AF4938AEF}" destId="{A5E97A6C-8CC6-4557-8ECA-07C5581F6584}" srcOrd="0" destOrd="0" presId="urn:microsoft.com/office/officeart/2005/8/layout/StepDownProcess"/>
    <dgm:cxn modelId="{DC3269E2-7C39-4E71-9801-F687E54932F8}" type="presParOf" srcId="{BA904DB4-6B70-4EB5-8F1F-4D3AF4938AEF}" destId="{681CB7C6-6314-47BF-96A2-13C1AF44EAC2}" srcOrd="1" destOrd="0" presId="urn:microsoft.com/office/officeart/2005/8/layout/StepDownProcess"/>
    <dgm:cxn modelId="{E0B153B0-4B22-4ABF-9216-A8C161B6D389}" type="presParOf" srcId="{BA904DB4-6B70-4EB5-8F1F-4D3AF4938AEF}" destId="{4231F1B4-BA25-4A67-8FAB-23E266A47621}" srcOrd="2" destOrd="0" presId="urn:microsoft.com/office/officeart/2005/8/layout/StepDownProcess"/>
    <dgm:cxn modelId="{E11EA0EF-0499-44D6-B04C-EA3D35E05BCD}" type="presParOf" srcId="{47C1FC33-9D45-4540-8457-9EB80F5AED7F}" destId="{3B5AB473-9210-43FC-AFE6-3C0CD5BDA8FE}" srcOrd="3" destOrd="0" presId="urn:microsoft.com/office/officeart/2005/8/layout/StepDownProcess"/>
    <dgm:cxn modelId="{598F55CE-81A3-48BA-ABC0-ACB7C4FEC331}" type="presParOf" srcId="{47C1FC33-9D45-4540-8457-9EB80F5AED7F}" destId="{F7436859-C05E-4ED6-93EA-9F3A9D429800}" srcOrd="4" destOrd="0" presId="urn:microsoft.com/office/officeart/2005/8/layout/StepDownProcess"/>
    <dgm:cxn modelId="{148D9E94-9AFD-46A9-BF4D-08F69C9562FD}" type="presParOf" srcId="{F7436859-C05E-4ED6-93EA-9F3A9D429800}" destId="{1442B26E-B1EE-4190-B7BD-329092154C50}" srcOrd="0" destOrd="0" presId="urn:microsoft.com/office/officeart/2005/8/layout/StepDownProcess"/>
    <dgm:cxn modelId="{752FA985-A5B0-4B27-92C9-A9F8F5DA8410}" type="presParOf" srcId="{F7436859-C05E-4ED6-93EA-9F3A9D429800}" destId="{95997125-14FF-4039-804F-363A6FF49D10}" srcOrd="1" destOrd="0" presId="urn:microsoft.com/office/officeart/2005/8/layout/StepDownProcess"/>
    <dgm:cxn modelId="{78790414-9F96-4F41-8E45-F9654AE1FEE0}" type="presParOf" srcId="{F7436859-C05E-4ED6-93EA-9F3A9D429800}" destId="{BEDA2A76-CB07-4E2D-BE3B-4EE2A19159D6}" srcOrd="2" destOrd="0" presId="urn:microsoft.com/office/officeart/2005/8/layout/StepDownProcess"/>
    <dgm:cxn modelId="{E8363CC1-3380-477F-8DA4-96C77F4BAF23}" type="presParOf" srcId="{47C1FC33-9D45-4540-8457-9EB80F5AED7F}" destId="{99C66EC1-D602-4283-B104-0DB77D6A0049}" srcOrd="5" destOrd="0" presId="urn:microsoft.com/office/officeart/2005/8/layout/StepDownProcess"/>
    <dgm:cxn modelId="{88CFA452-328B-4100-BFE8-480CB2281947}" type="presParOf" srcId="{47C1FC33-9D45-4540-8457-9EB80F5AED7F}" destId="{280BD201-DFCA-42A9-BB0C-48128D091721}" srcOrd="6" destOrd="0" presId="urn:microsoft.com/office/officeart/2005/8/layout/StepDownProcess"/>
    <dgm:cxn modelId="{4BA6654E-3F05-4F71-BC87-A2AC4473477C}" type="presParOf" srcId="{280BD201-DFCA-42A9-BB0C-48128D091721}" destId="{953E68EA-AC93-4C8A-A6B5-42783D7A7E2F}" srcOrd="0" destOrd="0" presId="urn:microsoft.com/office/officeart/2005/8/layout/StepDownProcess"/>
    <dgm:cxn modelId="{29C68AC1-6B96-49CB-910D-5EE505B9836F}" type="presParOf" srcId="{280BD201-DFCA-42A9-BB0C-48128D091721}" destId="{B610E2AB-D1A6-4282-88E2-3F2757175526}" srcOrd="1" destOrd="0" presId="urn:microsoft.com/office/officeart/2005/8/layout/StepDownProcess"/>
    <dgm:cxn modelId="{8C03C8D4-EF9C-49A1-8183-8211887E4A31}" type="presParOf" srcId="{280BD201-DFCA-42A9-BB0C-48128D091721}" destId="{EF5A6B40-6793-4952-9799-4AB033222DAD}" srcOrd="2" destOrd="0" presId="urn:microsoft.com/office/officeart/2005/8/layout/StepDownProcess"/>
    <dgm:cxn modelId="{82FF377E-7F48-4D84-8E16-999B1526911A}" type="presParOf" srcId="{47C1FC33-9D45-4540-8457-9EB80F5AED7F}" destId="{869F5ABE-C714-43ED-80E5-5A179FAE7A86}" srcOrd="7" destOrd="0" presId="urn:microsoft.com/office/officeart/2005/8/layout/StepDownProcess"/>
    <dgm:cxn modelId="{13BE2FAB-2826-436D-BBC7-7FB278AA653A}" type="presParOf" srcId="{47C1FC33-9D45-4540-8457-9EB80F5AED7F}" destId="{C7BA6251-CF99-4D9E-B222-0528110D6DCC}" srcOrd="8" destOrd="0" presId="urn:microsoft.com/office/officeart/2005/8/layout/StepDownProcess"/>
    <dgm:cxn modelId="{221C7912-8076-4E60-BF1F-95B37CE033DA}" type="presParOf" srcId="{C7BA6251-CF99-4D9E-B222-0528110D6DCC}" destId="{36CD4B42-AC7E-49BB-B175-D2AD22AC0E84}" srcOrd="0" destOrd="0" presId="urn:microsoft.com/office/officeart/2005/8/layout/StepDownProcess"/>
    <dgm:cxn modelId="{13DE2AE4-7EA7-4828-8826-D69B9DF4E4A5}" type="presParOf" srcId="{C7BA6251-CF99-4D9E-B222-0528110D6DCC}" destId="{71F2FEDD-1A75-457D-A9AA-7C99C031BB3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E0D366B-81BD-41D7-A739-49A19E7583BC}" type="doc">
      <dgm:prSet loTypeId="urn:microsoft.com/office/officeart/2009/3/layout/OpposingIdeas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D3AFD85-5FF6-4733-B87D-BC2C13DE28DD}">
      <dgm:prSet phldrT="[Text]"/>
      <dgm:spPr/>
      <dgm:t>
        <a:bodyPr/>
        <a:lstStyle/>
        <a:p>
          <a:r>
            <a:rPr lang="en-US" dirty="0"/>
            <a:t>DEVOPS</a:t>
          </a:r>
        </a:p>
      </dgm:t>
    </dgm:pt>
    <dgm:pt modelId="{2AEC9586-4483-4BA3-824E-68D50E21C227}" type="parTrans" cxnId="{E2C15217-FD37-42D8-AB03-C574D56BF71C}">
      <dgm:prSet/>
      <dgm:spPr/>
      <dgm:t>
        <a:bodyPr/>
        <a:lstStyle/>
        <a:p>
          <a:endParaRPr lang="en-US"/>
        </a:p>
      </dgm:t>
    </dgm:pt>
    <dgm:pt modelId="{5D528C1C-65D4-498F-9531-200C2DB980CA}" type="sibTrans" cxnId="{E2C15217-FD37-42D8-AB03-C574D56BF71C}">
      <dgm:prSet/>
      <dgm:spPr/>
      <dgm:t>
        <a:bodyPr/>
        <a:lstStyle/>
        <a:p>
          <a:endParaRPr lang="en-US"/>
        </a:p>
      </dgm:t>
    </dgm:pt>
    <dgm:pt modelId="{110859AC-B37A-445B-B096-91F5FA6CBD9B}">
      <dgm:prSet phldrT="[Text]"/>
      <dgm:spPr/>
      <dgm:t>
        <a:bodyPr/>
        <a:lstStyle/>
        <a:p>
          <a:r>
            <a:rPr lang="en-US" dirty="0"/>
            <a:t>e.g. VS Code</a:t>
          </a:r>
        </a:p>
      </dgm:t>
    </dgm:pt>
    <dgm:pt modelId="{22FF6202-0AA7-41A2-A066-D563489BFD05}" type="parTrans" cxnId="{284D5C5F-BB1F-4BDF-8729-579B6A4466DC}">
      <dgm:prSet/>
      <dgm:spPr/>
      <dgm:t>
        <a:bodyPr/>
        <a:lstStyle/>
        <a:p>
          <a:endParaRPr lang="en-US"/>
        </a:p>
      </dgm:t>
    </dgm:pt>
    <dgm:pt modelId="{1470CD8E-1060-46D6-96AC-44739A868479}" type="sibTrans" cxnId="{284D5C5F-BB1F-4BDF-8729-579B6A4466DC}">
      <dgm:prSet/>
      <dgm:spPr/>
      <dgm:t>
        <a:bodyPr/>
        <a:lstStyle/>
        <a:p>
          <a:endParaRPr lang="en-US"/>
        </a:p>
      </dgm:t>
    </dgm:pt>
    <dgm:pt modelId="{55FAB4AF-838E-4D59-9A54-FB70C4613C44}">
      <dgm:prSet phldrT="[Text]"/>
      <dgm:spPr/>
      <dgm:t>
        <a:bodyPr/>
        <a:lstStyle/>
        <a:p>
          <a:r>
            <a:rPr lang="en-US" dirty="0"/>
            <a:t>IDE</a:t>
          </a:r>
        </a:p>
      </dgm:t>
    </dgm:pt>
    <dgm:pt modelId="{119AB7A8-C908-444C-8D72-9BB0F938F6B3}" type="parTrans" cxnId="{9AF4AD4F-7BD1-4856-A85A-7E247E9AEE5D}">
      <dgm:prSet/>
      <dgm:spPr/>
      <dgm:t>
        <a:bodyPr/>
        <a:lstStyle/>
        <a:p>
          <a:endParaRPr lang="en-US"/>
        </a:p>
      </dgm:t>
    </dgm:pt>
    <dgm:pt modelId="{B51ED5AC-6749-4EC8-9B04-05D134F018B3}" type="sibTrans" cxnId="{9AF4AD4F-7BD1-4856-A85A-7E247E9AEE5D}">
      <dgm:prSet/>
      <dgm:spPr/>
      <dgm:t>
        <a:bodyPr/>
        <a:lstStyle/>
        <a:p>
          <a:endParaRPr lang="en-US"/>
        </a:p>
      </dgm:t>
    </dgm:pt>
    <dgm:pt modelId="{CF520FEA-F34E-4E7D-8FDF-21846C680E95}">
      <dgm:prSet phldrT="[Text]"/>
      <dgm:spPr/>
      <dgm:t>
        <a:bodyPr/>
        <a:lstStyle/>
        <a:p>
          <a:r>
            <a:rPr lang="en-US" dirty="0"/>
            <a:t>e.g. Visual Studio</a:t>
          </a:r>
        </a:p>
        <a:p>
          <a:r>
            <a:rPr lang="en-US" dirty="0"/>
            <a:t>Code run in an environment that is “sort of” like production</a:t>
          </a:r>
        </a:p>
      </dgm:t>
    </dgm:pt>
    <dgm:pt modelId="{958EC413-144A-4ADE-94E7-98AA8BC9F6B9}" type="parTrans" cxnId="{57F4B9C0-4FE7-44DB-9998-EA8AB6A39C54}">
      <dgm:prSet/>
      <dgm:spPr/>
      <dgm:t>
        <a:bodyPr/>
        <a:lstStyle/>
        <a:p>
          <a:endParaRPr lang="en-US"/>
        </a:p>
      </dgm:t>
    </dgm:pt>
    <dgm:pt modelId="{D8C3577F-F7BF-434D-9618-57EEB508D9DF}" type="sibTrans" cxnId="{57F4B9C0-4FE7-44DB-9998-EA8AB6A39C54}">
      <dgm:prSet/>
      <dgm:spPr/>
      <dgm:t>
        <a:bodyPr/>
        <a:lstStyle/>
        <a:p>
          <a:endParaRPr lang="en-US"/>
        </a:p>
      </dgm:t>
    </dgm:pt>
    <dgm:pt modelId="{8EAFA216-FC64-4AA9-8442-5D52F6F05385}">
      <dgm:prSet phldrT="[Text]"/>
      <dgm:spPr/>
      <dgm:t>
        <a:bodyPr/>
        <a:lstStyle/>
        <a:p>
          <a:r>
            <a:rPr lang="en-US" dirty="0"/>
            <a:t>Code run and tested in environment identical to production</a:t>
          </a:r>
        </a:p>
      </dgm:t>
    </dgm:pt>
    <dgm:pt modelId="{8B2F703B-1F93-409F-9413-363F52D57405}" type="parTrans" cxnId="{2D6C65CC-9B92-4EBA-9537-94D78FF259ED}">
      <dgm:prSet/>
      <dgm:spPr/>
      <dgm:t>
        <a:bodyPr/>
        <a:lstStyle/>
        <a:p>
          <a:endParaRPr lang="en-US"/>
        </a:p>
      </dgm:t>
    </dgm:pt>
    <dgm:pt modelId="{403DEC65-3202-4B0C-9B92-7022318E2313}" type="sibTrans" cxnId="{2D6C65CC-9B92-4EBA-9537-94D78FF259ED}">
      <dgm:prSet/>
      <dgm:spPr/>
      <dgm:t>
        <a:bodyPr/>
        <a:lstStyle/>
        <a:p>
          <a:endParaRPr lang="en-US"/>
        </a:p>
      </dgm:t>
    </dgm:pt>
    <dgm:pt modelId="{4335EFB0-717C-4E04-9025-97160E4037AE}" type="pres">
      <dgm:prSet presAssocID="{FE0D366B-81BD-41D7-A739-49A19E7583BC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5EDE7381-0D08-4DA8-99C0-C7153A1D0315}" type="pres">
      <dgm:prSet presAssocID="{FE0D366B-81BD-41D7-A739-49A19E7583BC}" presName="Background" presStyleLbl="node1" presStyleIdx="0" presStyleCnt="1"/>
      <dgm:spPr/>
    </dgm:pt>
    <dgm:pt modelId="{F21C009A-AD1D-4642-8C54-F851040BD6D9}" type="pres">
      <dgm:prSet presAssocID="{FE0D366B-81BD-41D7-A739-49A19E7583BC}" presName="Divider" presStyleLbl="callout" presStyleIdx="0" presStyleCnt="1"/>
      <dgm:spPr/>
    </dgm:pt>
    <dgm:pt modelId="{8302B43C-373B-48B9-94A4-72251CD661CF}" type="pres">
      <dgm:prSet presAssocID="{FE0D366B-81BD-41D7-A739-49A19E7583BC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B2C416F-DC21-4880-97DF-9129BB6AF05D}" type="pres">
      <dgm:prSet presAssocID="{FE0D366B-81BD-41D7-A739-49A19E7583BC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B890B3C-2888-44DA-B04C-76EB4A8C0F89}" type="pres">
      <dgm:prSet presAssocID="{FE0D366B-81BD-41D7-A739-49A19E7583BC}" presName="ParentText1" presStyleLbl="revTx" presStyleIdx="0" presStyleCnt="0">
        <dgm:presLayoutVars>
          <dgm:chMax val="1"/>
          <dgm:chPref val="1"/>
        </dgm:presLayoutVars>
      </dgm:prSet>
      <dgm:spPr/>
    </dgm:pt>
    <dgm:pt modelId="{EC3AD48F-C6BC-42C5-B7A2-C70FAD426165}" type="pres">
      <dgm:prSet presAssocID="{FE0D366B-81BD-41D7-A739-49A19E7583BC}" presName="ParentShape1" presStyleLbl="alignImgPlace1" presStyleIdx="0" presStyleCnt="2">
        <dgm:presLayoutVars/>
      </dgm:prSet>
      <dgm:spPr/>
    </dgm:pt>
    <dgm:pt modelId="{7648EB74-EE14-4ECB-B528-ADC1733D0E59}" type="pres">
      <dgm:prSet presAssocID="{FE0D366B-81BD-41D7-A739-49A19E7583BC}" presName="ParentText2" presStyleLbl="revTx" presStyleIdx="0" presStyleCnt="0">
        <dgm:presLayoutVars>
          <dgm:chMax val="1"/>
          <dgm:chPref val="1"/>
        </dgm:presLayoutVars>
      </dgm:prSet>
      <dgm:spPr/>
    </dgm:pt>
    <dgm:pt modelId="{1F16AB81-2853-4D4B-BC9F-57A37A1826EA}" type="pres">
      <dgm:prSet presAssocID="{FE0D366B-81BD-41D7-A739-49A19E7583BC}" presName="ParentShape2" presStyleLbl="alignImgPlace1" presStyleIdx="1" presStyleCnt="2">
        <dgm:presLayoutVars/>
      </dgm:prSet>
      <dgm:spPr/>
    </dgm:pt>
  </dgm:ptLst>
  <dgm:cxnLst>
    <dgm:cxn modelId="{E7DFEF0A-9005-4E63-9BE7-14BA57D7C360}" type="presOf" srcId="{110859AC-B37A-445B-B096-91F5FA6CBD9B}" destId="{8302B43C-373B-48B9-94A4-72251CD661CF}" srcOrd="0" destOrd="0" presId="urn:microsoft.com/office/officeart/2009/3/layout/OpposingIdeas"/>
    <dgm:cxn modelId="{EE1B2115-8DE8-425C-BC93-F47AEF9454CE}" type="presOf" srcId="{55FAB4AF-838E-4D59-9A54-FB70C4613C44}" destId="{7648EB74-EE14-4ECB-B528-ADC1733D0E59}" srcOrd="0" destOrd="0" presId="urn:microsoft.com/office/officeart/2009/3/layout/OpposingIdeas"/>
    <dgm:cxn modelId="{E2C15217-FD37-42D8-AB03-C574D56BF71C}" srcId="{FE0D366B-81BD-41D7-A739-49A19E7583BC}" destId="{7D3AFD85-5FF6-4733-B87D-BC2C13DE28DD}" srcOrd="0" destOrd="0" parTransId="{2AEC9586-4483-4BA3-824E-68D50E21C227}" sibTransId="{5D528C1C-65D4-498F-9531-200C2DB980CA}"/>
    <dgm:cxn modelId="{284D5C5F-BB1F-4BDF-8729-579B6A4466DC}" srcId="{7D3AFD85-5FF6-4733-B87D-BC2C13DE28DD}" destId="{110859AC-B37A-445B-B096-91F5FA6CBD9B}" srcOrd="0" destOrd="0" parTransId="{22FF6202-0AA7-41A2-A066-D563489BFD05}" sibTransId="{1470CD8E-1060-46D6-96AC-44739A868479}"/>
    <dgm:cxn modelId="{38A0A661-30C3-426A-A677-0094D9D8EB68}" type="presOf" srcId="{55FAB4AF-838E-4D59-9A54-FB70C4613C44}" destId="{1F16AB81-2853-4D4B-BC9F-57A37A1826EA}" srcOrd="1" destOrd="0" presId="urn:microsoft.com/office/officeart/2009/3/layout/OpposingIdeas"/>
    <dgm:cxn modelId="{BBBBB146-07E9-41DA-A1F2-698AB7345779}" type="presOf" srcId="{FE0D366B-81BD-41D7-A739-49A19E7583BC}" destId="{4335EFB0-717C-4E04-9025-97160E4037AE}" srcOrd="0" destOrd="0" presId="urn:microsoft.com/office/officeart/2009/3/layout/OpposingIdeas"/>
    <dgm:cxn modelId="{CD5A8547-1B13-4C53-BD3B-79D0323B7E02}" type="presOf" srcId="{7D3AFD85-5FF6-4733-B87D-BC2C13DE28DD}" destId="{EC3AD48F-C6BC-42C5-B7A2-C70FAD426165}" srcOrd="1" destOrd="0" presId="urn:microsoft.com/office/officeart/2009/3/layout/OpposingIdeas"/>
    <dgm:cxn modelId="{AF1FB94C-729C-4CC3-9198-9841ED1DC6F7}" type="presOf" srcId="{7D3AFD85-5FF6-4733-B87D-BC2C13DE28DD}" destId="{DB890B3C-2888-44DA-B04C-76EB4A8C0F89}" srcOrd="0" destOrd="0" presId="urn:microsoft.com/office/officeart/2009/3/layout/OpposingIdeas"/>
    <dgm:cxn modelId="{9AF4AD4F-7BD1-4856-A85A-7E247E9AEE5D}" srcId="{FE0D366B-81BD-41D7-A739-49A19E7583BC}" destId="{55FAB4AF-838E-4D59-9A54-FB70C4613C44}" srcOrd="1" destOrd="0" parTransId="{119AB7A8-C908-444C-8D72-9BB0F938F6B3}" sibTransId="{B51ED5AC-6749-4EC8-9B04-05D134F018B3}"/>
    <dgm:cxn modelId="{57F4B9C0-4FE7-44DB-9998-EA8AB6A39C54}" srcId="{55FAB4AF-838E-4D59-9A54-FB70C4613C44}" destId="{CF520FEA-F34E-4E7D-8FDF-21846C680E95}" srcOrd="0" destOrd="0" parTransId="{958EC413-144A-4ADE-94E7-98AA8BC9F6B9}" sibTransId="{D8C3577F-F7BF-434D-9618-57EEB508D9DF}"/>
    <dgm:cxn modelId="{2D6C65CC-9B92-4EBA-9537-94D78FF259ED}" srcId="{7D3AFD85-5FF6-4733-B87D-BC2C13DE28DD}" destId="{8EAFA216-FC64-4AA9-8442-5D52F6F05385}" srcOrd="1" destOrd="0" parTransId="{8B2F703B-1F93-409F-9413-363F52D57405}" sibTransId="{403DEC65-3202-4B0C-9B92-7022318E2313}"/>
    <dgm:cxn modelId="{DCB92CD2-5B67-4FE4-BFD8-3C8994540550}" type="presOf" srcId="{CF520FEA-F34E-4E7D-8FDF-21846C680E95}" destId="{AB2C416F-DC21-4880-97DF-9129BB6AF05D}" srcOrd="0" destOrd="0" presId="urn:microsoft.com/office/officeart/2009/3/layout/OpposingIdeas"/>
    <dgm:cxn modelId="{5FA583F9-CB35-49EC-A603-7E0F0400832A}" type="presOf" srcId="{8EAFA216-FC64-4AA9-8442-5D52F6F05385}" destId="{8302B43C-373B-48B9-94A4-72251CD661CF}" srcOrd="0" destOrd="1" presId="urn:microsoft.com/office/officeart/2009/3/layout/OpposingIdeas"/>
    <dgm:cxn modelId="{32C178BE-577C-4AE7-B1B2-73AA4B78B731}" type="presParOf" srcId="{4335EFB0-717C-4E04-9025-97160E4037AE}" destId="{5EDE7381-0D08-4DA8-99C0-C7153A1D0315}" srcOrd="0" destOrd="0" presId="urn:microsoft.com/office/officeart/2009/3/layout/OpposingIdeas"/>
    <dgm:cxn modelId="{04B0FCC1-30F4-47B6-B3BA-15A991DA99DA}" type="presParOf" srcId="{4335EFB0-717C-4E04-9025-97160E4037AE}" destId="{F21C009A-AD1D-4642-8C54-F851040BD6D9}" srcOrd="1" destOrd="0" presId="urn:microsoft.com/office/officeart/2009/3/layout/OpposingIdeas"/>
    <dgm:cxn modelId="{0529B8C7-7FE4-4E4D-A48A-C9041C8D4F50}" type="presParOf" srcId="{4335EFB0-717C-4E04-9025-97160E4037AE}" destId="{8302B43C-373B-48B9-94A4-72251CD661CF}" srcOrd="2" destOrd="0" presId="urn:microsoft.com/office/officeart/2009/3/layout/OpposingIdeas"/>
    <dgm:cxn modelId="{2AA4A8EF-0766-4061-8199-6A1BDA9DF301}" type="presParOf" srcId="{4335EFB0-717C-4E04-9025-97160E4037AE}" destId="{AB2C416F-DC21-4880-97DF-9129BB6AF05D}" srcOrd="3" destOrd="0" presId="urn:microsoft.com/office/officeart/2009/3/layout/OpposingIdeas"/>
    <dgm:cxn modelId="{D84DBD51-0C93-4A7E-A159-CA735F27BC1B}" type="presParOf" srcId="{4335EFB0-717C-4E04-9025-97160E4037AE}" destId="{DB890B3C-2888-44DA-B04C-76EB4A8C0F89}" srcOrd="4" destOrd="0" presId="urn:microsoft.com/office/officeart/2009/3/layout/OpposingIdeas"/>
    <dgm:cxn modelId="{636DCB46-8839-4D9D-B16A-F9C6B7635357}" type="presParOf" srcId="{4335EFB0-717C-4E04-9025-97160E4037AE}" destId="{EC3AD48F-C6BC-42C5-B7A2-C70FAD426165}" srcOrd="5" destOrd="0" presId="urn:microsoft.com/office/officeart/2009/3/layout/OpposingIdeas"/>
    <dgm:cxn modelId="{EA0CC652-BC56-433F-B733-0A68EAE4C8E2}" type="presParOf" srcId="{4335EFB0-717C-4E04-9025-97160E4037AE}" destId="{7648EB74-EE14-4ECB-B528-ADC1733D0E59}" srcOrd="6" destOrd="0" presId="urn:microsoft.com/office/officeart/2009/3/layout/OpposingIdeas"/>
    <dgm:cxn modelId="{C72D18B6-9ED5-47AE-BCB3-EC62B4F3A299}" type="presParOf" srcId="{4335EFB0-717C-4E04-9025-97160E4037AE}" destId="{1F16AB81-2853-4D4B-BC9F-57A37A1826EA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ED7C1A-0F16-4588-92F4-7F1D5FA2401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19F1E1F-5AFE-472B-87B5-B9DDE52DEF3B}">
      <dgm:prSet phldrT="[Text]"/>
      <dgm:spPr/>
      <dgm:t>
        <a:bodyPr/>
        <a:lstStyle/>
        <a:p>
          <a:r>
            <a:rPr lang="en-US" dirty="0"/>
            <a:t>Save All</a:t>
          </a:r>
        </a:p>
      </dgm:t>
    </dgm:pt>
    <dgm:pt modelId="{81646941-DF8A-45CD-9784-8D3E362B1830}" type="parTrans" cxnId="{CED867F1-B546-4B9A-967C-F5D246B60763}">
      <dgm:prSet/>
      <dgm:spPr/>
      <dgm:t>
        <a:bodyPr/>
        <a:lstStyle/>
        <a:p>
          <a:endParaRPr lang="en-US"/>
        </a:p>
      </dgm:t>
    </dgm:pt>
    <dgm:pt modelId="{C1BEAC85-743E-4D33-A2E9-C818EF831B78}" type="sibTrans" cxnId="{CED867F1-B546-4B9A-967C-F5D246B60763}">
      <dgm:prSet/>
      <dgm:spPr/>
      <dgm:t>
        <a:bodyPr/>
        <a:lstStyle/>
        <a:p>
          <a:endParaRPr lang="en-US"/>
        </a:p>
      </dgm:t>
    </dgm:pt>
    <dgm:pt modelId="{3AF350D6-4BE3-45DB-BD82-0833DCCA7EEB}">
      <dgm:prSet phldrT="[Text]"/>
      <dgm:spPr/>
      <dgm:t>
        <a:bodyPr/>
        <a:lstStyle/>
        <a:p>
          <a:r>
            <a:rPr lang="en-US" dirty="0"/>
            <a:t>Build (compile) code</a:t>
          </a:r>
        </a:p>
      </dgm:t>
    </dgm:pt>
    <dgm:pt modelId="{B78DCD10-7ED7-4638-B970-E47D6A6C701C}" type="parTrans" cxnId="{39436588-B9AB-4E3A-A687-1ACFCE5716EF}">
      <dgm:prSet/>
      <dgm:spPr/>
      <dgm:t>
        <a:bodyPr/>
        <a:lstStyle/>
        <a:p>
          <a:endParaRPr lang="en-US"/>
        </a:p>
      </dgm:t>
    </dgm:pt>
    <dgm:pt modelId="{3FA0B9BC-9F5E-43A4-AAAB-B789BCCB17F2}" type="sibTrans" cxnId="{39436588-B9AB-4E3A-A687-1ACFCE5716EF}">
      <dgm:prSet/>
      <dgm:spPr/>
      <dgm:t>
        <a:bodyPr/>
        <a:lstStyle/>
        <a:p>
          <a:endParaRPr lang="en-US"/>
        </a:p>
      </dgm:t>
    </dgm:pt>
    <dgm:pt modelId="{01B4CE6A-206C-4819-8E05-F2D872D61005}">
      <dgm:prSet phldrT="[Text]"/>
      <dgm:spPr/>
      <dgm:t>
        <a:bodyPr/>
        <a:lstStyle/>
        <a:p>
          <a:r>
            <a:rPr lang="en-US" dirty="0"/>
            <a:t>Load app on IIS Express (MS Web Server) and assign port</a:t>
          </a:r>
        </a:p>
      </dgm:t>
    </dgm:pt>
    <dgm:pt modelId="{D8B2B2F5-A65B-4240-AD87-412D185D9432}" type="parTrans" cxnId="{E4036BD7-F3FF-47F2-965C-BDB6B0FE7173}">
      <dgm:prSet/>
      <dgm:spPr/>
      <dgm:t>
        <a:bodyPr/>
        <a:lstStyle/>
        <a:p>
          <a:endParaRPr lang="en-US"/>
        </a:p>
      </dgm:t>
    </dgm:pt>
    <dgm:pt modelId="{8E1072F5-7412-41D7-BBF4-8B169A5264BC}" type="sibTrans" cxnId="{E4036BD7-F3FF-47F2-965C-BDB6B0FE7173}">
      <dgm:prSet/>
      <dgm:spPr/>
      <dgm:t>
        <a:bodyPr/>
        <a:lstStyle/>
        <a:p>
          <a:endParaRPr lang="en-US"/>
        </a:p>
      </dgm:t>
    </dgm:pt>
    <dgm:pt modelId="{99F5A855-4C78-4492-A70C-C95B8852D974}">
      <dgm:prSet phldrT="[Text]"/>
      <dgm:spPr/>
      <dgm:t>
        <a:bodyPr/>
        <a:lstStyle/>
        <a:p>
          <a:r>
            <a:rPr lang="en-US" dirty="0"/>
            <a:t>Opens browser and goes to </a:t>
          </a:r>
          <a:r>
            <a:rPr lang="en-US" dirty="0" err="1"/>
            <a:t>localhost:port</a:t>
          </a:r>
          <a:r>
            <a:rPr lang="en-US" dirty="0"/>
            <a:t> for app</a:t>
          </a:r>
        </a:p>
      </dgm:t>
    </dgm:pt>
    <dgm:pt modelId="{3B78E6D0-074F-4483-AA88-ED9B128C3950}" type="parTrans" cxnId="{925A4090-47E6-40EF-BB94-6341CB36326B}">
      <dgm:prSet/>
      <dgm:spPr/>
      <dgm:t>
        <a:bodyPr/>
        <a:lstStyle/>
        <a:p>
          <a:endParaRPr lang="en-US"/>
        </a:p>
      </dgm:t>
    </dgm:pt>
    <dgm:pt modelId="{3AE81D37-437E-46DB-8AFC-38B5319E01DF}" type="sibTrans" cxnId="{925A4090-47E6-40EF-BB94-6341CB36326B}">
      <dgm:prSet/>
      <dgm:spPr/>
      <dgm:t>
        <a:bodyPr/>
        <a:lstStyle/>
        <a:p>
          <a:endParaRPr lang="en-US"/>
        </a:p>
      </dgm:t>
    </dgm:pt>
    <dgm:pt modelId="{B320FA88-D46D-4D72-869B-6F747F14F154}" type="pres">
      <dgm:prSet presAssocID="{5BED7C1A-0F16-4588-92F4-7F1D5FA2401D}" presName="Name0" presStyleCnt="0">
        <dgm:presLayoutVars>
          <dgm:dir/>
          <dgm:resizeHandles val="exact"/>
        </dgm:presLayoutVars>
      </dgm:prSet>
      <dgm:spPr/>
    </dgm:pt>
    <dgm:pt modelId="{C0995C0E-B75F-4B55-AF8B-5C0DC09401B7}" type="pres">
      <dgm:prSet presAssocID="{A19F1E1F-5AFE-472B-87B5-B9DDE52DEF3B}" presName="node" presStyleLbl="node1" presStyleIdx="0" presStyleCnt="4">
        <dgm:presLayoutVars>
          <dgm:bulletEnabled val="1"/>
        </dgm:presLayoutVars>
      </dgm:prSet>
      <dgm:spPr/>
    </dgm:pt>
    <dgm:pt modelId="{92184E53-FE46-4083-8019-BEC25BAF18AD}" type="pres">
      <dgm:prSet presAssocID="{C1BEAC85-743E-4D33-A2E9-C818EF831B78}" presName="sibTrans" presStyleLbl="sibTrans2D1" presStyleIdx="0" presStyleCnt="3"/>
      <dgm:spPr/>
    </dgm:pt>
    <dgm:pt modelId="{5DB6E098-242D-4AE5-A905-D3E69B598907}" type="pres">
      <dgm:prSet presAssocID="{C1BEAC85-743E-4D33-A2E9-C818EF831B78}" presName="connectorText" presStyleLbl="sibTrans2D1" presStyleIdx="0" presStyleCnt="3"/>
      <dgm:spPr/>
    </dgm:pt>
    <dgm:pt modelId="{BDEC2D04-BEB7-4DF0-A4C7-5CB124516D89}" type="pres">
      <dgm:prSet presAssocID="{3AF350D6-4BE3-45DB-BD82-0833DCCA7EEB}" presName="node" presStyleLbl="node1" presStyleIdx="1" presStyleCnt="4">
        <dgm:presLayoutVars>
          <dgm:bulletEnabled val="1"/>
        </dgm:presLayoutVars>
      </dgm:prSet>
      <dgm:spPr/>
    </dgm:pt>
    <dgm:pt modelId="{128D2B62-644B-4900-AB95-55495393298F}" type="pres">
      <dgm:prSet presAssocID="{3FA0B9BC-9F5E-43A4-AAAB-B789BCCB17F2}" presName="sibTrans" presStyleLbl="sibTrans2D1" presStyleIdx="1" presStyleCnt="3"/>
      <dgm:spPr/>
    </dgm:pt>
    <dgm:pt modelId="{C92198E0-993B-4E8A-B7D2-9515931AF6A5}" type="pres">
      <dgm:prSet presAssocID="{3FA0B9BC-9F5E-43A4-AAAB-B789BCCB17F2}" presName="connectorText" presStyleLbl="sibTrans2D1" presStyleIdx="1" presStyleCnt="3"/>
      <dgm:spPr/>
    </dgm:pt>
    <dgm:pt modelId="{037B97E3-C5A7-4119-835D-65751CD8EF92}" type="pres">
      <dgm:prSet presAssocID="{01B4CE6A-206C-4819-8E05-F2D872D61005}" presName="node" presStyleLbl="node1" presStyleIdx="2" presStyleCnt="4">
        <dgm:presLayoutVars>
          <dgm:bulletEnabled val="1"/>
        </dgm:presLayoutVars>
      </dgm:prSet>
      <dgm:spPr/>
    </dgm:pt>
    <dgm:pt modelId="{73E0C7E4-9FA3-4F77-9A99-1D3E1B113450}" type="pres">
      <dgm:prSet presAssocID="{8E1072F5-7412-41D7-BBF4-8B169A5264BC}" presName="sibTrans" presStyleLbl="sibTrans2D1" presStyleIdx="2" presStyleCnt="3"/>
      <dgm:spPr/>
    </dgm:pt>
    <dgm:pt modelId="{48F99DFE-AD24-44B4-A11D-121254D3B7A9}" type="pres">
      <dgm:prSet presAssocID="{8E1072F5-7412-41D7-BBF4-8B169A5264BC}" presName="connectorText" presStyleLbl="sibTrans2D1" presStyleIdx="2" presStyleCnt="3"/>
      <dgm:spPr/>
    </dgm:pt>
    <dgm:pt modelId="{77BB200A-AEE5-4236-8603-171F9B93BFE3}" type="pres">
      <dgm:prSet presAssocID="{99F5A855-4C78-4492-A70C-C95B8852D974}" presName="node" presStyleLbl="node1" presStyleIdx="3" presStyleCnt="4">
        <dgm:presLayoutVars>
          <dgm:bulletEnabled val="1"/>
        </dgm:presLayoutVars>
      </dgm:prSet>
      <dgm:spPr/>
    </dgm:pt>
  </dgm:ptLst>
  <dgm:cxnLst>
    <dgm:cxn modelId="{D800B709-0E65-4655-8FBA-CC84C31BFB03}" type="presOf" srcId="{C1BEAC85-743E-4D33-A2E9-C818EF831B78}" destId="{92184E53-FE46-4083-8019-BEC25BAF18AD}" srcOrd="0" destOrd="0" presId="urn:microsoft.com/office/officeart/2005/8/layout/process1"/>
    <dgm:cxn modelId="{D28F0736-FE51-4FD9-831A-8A651CDD6FA1}" type="presOf" srcId="{A19F1E1F-5AFE-472B-87B5-B9DDE52DEF3B}" destId="{C0995C0E-B75F-4B55-AF8B-5C0DC09401B7}" srcOrd="0" destOrd="0" presId="urn:microsoft.com/office/officeart/2005/8/layout/process1"/>
    <dgm:cxn modelId="{3AD0384C-A414-4B43-84E6-7BBA57961E97}" type="presOf" srcId="{3AF350D6-4BE3-45DB-BD82-0833DCCA7EEB}" destId="{BDEC2D04-BEB7-4DF0-A4C7-5CB124516D89}" srcOrd="0" destOrd="0" presId="urn:microsoft.com/office/officeart/2005/8/layout/process1"/>
    <dgm:cxn modelId="{3025684E-C8E5-4DFE-B281-CBFB40EDBCCF}" type="presOf" srcId="{01B4CE6A-206C-4819-8E05-F2D872D61005}" destId="{037B97E3-C5A7-4119-835D-65751CD8EF92}" srcOrd="0" destOrd="0" presId="urn:microsoft.com/office/officeart/2005/8/layout/process1"/>
    <dgm:cxn modelId="{4F5D4F74-6516-4D6C-8E88-FFE3CE8E6792}" type="presOf" srcId="{3FA0B9BC-9F5E-43A4-AAAB-B789BCCB17F2}" destId="{C92198E0-993B-4E8A-B7D2-9515931AF6A5}" srcOrd="1" destOrd="0" presId="urn:microsoft.com/office/officeart/2005/8/layout/process1"/>
    <dgm:cxn modelId="{F854137C-2A3E-4870-98EB-5D217F370BDE}" type="presOf" srcId="{C1BEAC85-743E-4D33-A2E9-C818EF831B78}" destId="{5DB6E098-242D-4AE5-A905-D3E69B598907}" srcOrd="1" destOrd="0" presId="urn:microsoft.com/office/officeart/2005/8/layout/process1"/>
    <dgm:cxn modelId="{C0E8BB82-EB84-4023-9FDB-8DA5C999E2BB}" type="presOf" srcId="{99F5A855-4C78-4492-A70C-C95B8852D974}" destId="{77BB200A-AEE5-4236-8603-171F9B93BFE3}" srcOrd="0" destOrd="0" presId="urn:microsoft.com/office/officeart/2005/8/layout/process1"/>
    <dgm:cxn modelId="{39436588-B9AB-4E3A-A687-1ACFCE5716EF}" srcId="{5BED7C1A-0F16-4588-92F4-7F1D5FA2401D}" destId="{3AF350D6-4BE3-45DB-BD82-0833DCCA7EEB}" srcOrd="1" destOrd="0" parTransId="{B78DCD10-7ED7-4638-B970-E47D6A6C701C}" sibTransId="{3FA0B9BC-9F5E-43A4-AAAB-B789BCCB17F2}"/>
    <dgm:cxn modelId="{925A4090-47E6-40EF-BB94-6341CB36326B}" srcId="{5BED7C1A-0F16-4588-92F4-7F1D5FA2401D}" destId="{99F5A855-4C78-4492-A70C-C95B8852D974}" srcOrd="3" destOrd="0" parTransId="{3B78E6D0-074F-4483-AA88-ED9B128C3950}" sibTransId="{3AE81D37-437E-46DB-8AFC-38B5319E01DF}"/>
    <dgm:cxn modelId="{0F097796-B579-40CB-89A5-B396E3EC8557}" type="presOf" srcId="{8E1072F5-7412-41D7-BBF4-8B169A5264BC}" destId="{73E0C7E4-9FA3-4F77-9A99-1D3E1B113450}" srcOrd="0" destOrd="0" presId="urn:microsoft.com/office/officeart/2005/8/layout/process1"/>
    <dgm:cxn modelId="{FCB19698-901E-4B1A-8A17-5D74E943D31D}" type="presOf" srcId="{5BED7C1A-0F16-4588-92F4-7F1D5FA2401D}" destId="{B320FA88-D46D-4D72-869B-6F747F14F154}" srcOrd="0" destOrd="0" presId="urn:microsoft.com/office/officeart/2005/8/layout/process1"/>
    <dgm:cxn modelId="{8FADC8A4-0582-46FC-A054-B53A291E7030}" type="presOf" srcId="{8E1072F5-7412-41D7-BBF4-8B169A5264BC}" destId="{48F99DFE-AD24-44B4-A11D-121254D3B7A9}" srcOrd="1" destOrd="0" presId="urn:microsoft.com/office/officeart/2005/8/layout/process1"/>
    <dgm:cxn modelId="{6716ABB8-E55F-4CEA-8B77-01BE1957B140}" type="presOf" srcId="{3FA0B9BC-9F5E-43A4-AAAB-B789BCCB17F2}" destId="{128D2B62-644B-4900-AB95-55495393298F}" srcOrd="0" destOrd="0" presId="urn:microsoft.com/office/officeart/2005/8/layout/process1"/>
    <dgm:cxn modelId="{E4036BD7-F3FF-47F2-965C-BDB6B0FE7173}" srcId="{5BED7C1A-0F16-4588-92F4-7F1D5FA2401D}" destId="{01B4CE6A-206C-4819-8E05-F2D872D61005}" srcOrd="2" destOrd="0" parTransId="{D8B2B2F5-A65B-4240-AD87-412D185D9432}" sibTransId="{8E1072F5-7412-41D7-BBF4-8B169A5264BC}"/>
    <dgm:cxn modelId="{CED867F1-B546-4B9A-967C-F5D246B60763}" srcId="{5BED7C1A-0F16-4588-92F4-7F1D5FA2401D}" destId="{A19F1E1F-5AFE-472B-87B5-B9DDE52DEF3B}" srcOrd="0" destOrd="0" parTransId="{81646941-DF8A-45CD-9784-8D3E362B1830}" sibTransId="{C1BEAC85-743E-4D33-A2E9-C818EF831B78}"/>
    <dgm:cxn modelId="{2F796E83-E974-4D7B-92B4-C689D9FE2675}" type="presParOf" srcId="{B320FA88-D46D-4D72-869B-6F747F14F154}" destId="{C0995C0E-B75F-4B55-AF8B-5C0DC09401B7}" srcOrd="0" destOrd="0" presId="urn:microsoft.com/office/officeart/2005/8/layout/process1"/>
    <dgm:cxn modelId="{AD2DDCED-1088-4E4B-9950-F41E07069213}" type="presParOf" srcId="{B320FA88-D46D-4D72-869B-6F747F14F154}" destId="{92184E53-FE46-4083-8019-BEC25BAF18AD}" srcOrd="1" destOrd="0" presId="urn:microsoft.com/office/officeart/2005/8/layout/process1"/>
    <dgm:cxn modelId="{D9900AAC-4FB4-4400-9985-E570658C4533}" type="presParOf" srcId="{92184E53-FE46-4083-8019-BEC25BAF18AD}" destId="{5DB6E098-242D-4AE5-A905-D3E69B598907}" srcOrd="0" destOrd="0" presId="urn:microsoft.com/office/officeart/2005/8/layout/process1"/>
    <dgm:cxn modelId="{806893BF-CB11-4548-8CC7-96F7C84709CF}" type="presParOf" srcId="{B320FA88-D46D-4D72-869B-6F747F14F154}" destId="{BDEC2D04-BEB7-4DF0-A4C7-5CB124516D89}" srcOrd="2" destOrd="0" presId="urn:microsoft.com/office/officeart/2005/8/layout/process1"/>
    <dgm:cxn modelId="{26619EDD-AA1A-4B75-AC99-9DADB6F1ABAC}" type="presParOf" srcId="{B320FA88-D46D-4D72-869B-6F747F14F154}" destId="{128D2B62-644B-4900-AB95-55495393298F}" srcOrd="3" destOrd="0" presId="urn:microsoft.com/office/officeart/2005/8/layout/process1"/>
    <dgm:cxn modelId="{CD45CA51-B7D3-48E0-983B-574C6CB92BE0}" type="presParOf" srcId="{128D2B62-644B-4900-AB95-55495393298F}" destId="{C92198E0-993B-4E8A-B7D2-9515931AF6A5}" srcOrd="0" destOrd="0" presId="urn:microsoft.com/office/officeart/2005/8/layout/process1"/>
    <dgm:cxn modelId="{B3CB5BE6-BA6D-4C03-91A5-D11FF2B6B858}" type="presParOf" srcId="{B320FA88-D46D-4D72-869B-6F747F14F154}" destId="{037B97E3-C5A7-4119-835D-65751CD8EF92}" srcOrd="4" destOrd="0" presId="urn:microsoft.com/office/officeart/2005/8/layout/process1"/>
    <dgm:cxn modelId="{235B9498-2A50-4CDA-91AB-C19AB2C5228B}" type="presParOf" srcId="{B320FA88-D46D-4D72-869B-6F747F14F154}" destId="{73E0C7E4-9FA3-4F77-9A99-1D3E1B113450}" srcOrd="5" destOrd="0" presId="urn:microsoft.com/office/officeart/2005/8/layout/process1"/>
    <dgm:cxn modelId="{8A490576-E030-4AFB-9E92-89973F0F6872}" type="presParOf" srcId="{73E0C7E4-9FA3-4F77-9A99-1D3E1B113450}" destId="{48F99DFE-AD24-44B4-A11D-121254D3B7A9}" srcOrd="0" destOrd="0" presId="urn:microsoft.com/office/officeart/2005/8/layout/process1"/>
    <dgm:cxn modelId="{99EF5F72-72D3-4DF0-A173-49353217FDA4}" type="presParOf" srcId="{B320FA88-D46D-4D72-869B-6F747F14F154}" destId="{77BB200A-AEE5-4236-8603-171F9B93BFE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9BFE6C-BCA3-408C-AD6F-2AC772F6AC3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7C9E5E-8AB3-4A9B-9C6C-EA3C5D1AFEE5}">
      <dgm:prSet phldrT="[Text]"/>
      <dgm:spPr/>
      <dgm:t>
        <a:bodyPr/>
        <a:lstStyle/>
        <a:p>
          <a:r>
            <a:rPr lang="en-US" dirty="0"/>
            <a:t>Ways to represent data in memory </a:t>
          </a:r>
        </a:p>
      </dgm:t>
    </dgm:pt>
    <dgm:pt modelId="{CFFA4C86-17CA-4B52-8296-F46368578193}" type="parTrans" cxnId="{DFBE7567-2428-4E00-9FB1-24560EAABD1C}">
      <dgm:prSet/>
      <dgm:spPr/>
      <dgm:t>
        <a:bodyPr/>
        <a:lstStyle/>
        <a:p>
          <a:endParaRPr lang="en-US"/>
        </a:p>
      </dgm:t>
    </dgm:pt>
    <dgm:pt modelId="{6B3F9BD1-6E94-40D5-941A-02DF8E0EF2EE}" type="sibTrans" cxnId="{DFBE7567-2428-4E00-9FB1-24560EAABD1C}">
      <dgm:prSet/>
      <dgm:spPr/>
      <dgm:t>
        <a:bodyPr/>
        <a:lstStyle/>
        <a:p>
          <a:endParaRPr lang="en-US"/>
        </a:p>
      </dgm:t>
    </dgm:pt>
    <dgm:pt modelId="{28E5AA38-EF5C-4626-9A7C-42827D1C3D07}">
      <dgm:prSet/>
      <dgm:spPr/>
      <dgm:t>
        <a:bodyPr/>
        <a:lstStyle/>
        <a:p>
          <a:r>
            <a:rPr lang="en-US" dirty="0"/>
            <a:t>Ways to manipulate data in memory</a:t>
          </a:r>
        </a:p>
      </dgm:t>
    </dgm:pt>
    <dgm:pt modelId="{76D2CA77-7437-45A1-BAF2-A395615D400B}" type="parTrans" cxnId="{E7EC1C5B-C2A2-45DD-B250-F8EA9A60AE4A}">
      <dgm:prSet/>
      <dgm:spPr/>
      <dgm:t>
        <a:bodyPr/>
        <a:lstStyle/>
        <a:p>
          <a:endParaRPr lang="en-US"/>
        </a:p>
      </dgm:t>
    </dgm:pt>
    <dgm:pt modelId="{A6B5EE5F-BA14-4A7B-998A-2D604DC617C8}" type="sibTrans" cxnId="{E7EC1C5B-C2A2-45DD-B250-F8EA9A60AE4A}">
      <dgm:prSet/>
      <dgm:spPr/>
      <dgm:t>
        <a:bodyPr/>
        <a:lstStyle/>
        <a:p>
          <a:endParaRPr lang="en-US"/>
        </a:p>
      </dgm:t>
    </dgm:pt>
    <dgm:pt modelId="{DBD0D029-A661-44F3-A273-688793B5CD72}">
      <dgm:prSet/>
      <dgm:spPr/>
      <dgm:t>
        <a:bodyPr/>
        <a:lstStyle/>
        <a:p>
          <a:r>
            <a:rPr lang="en-US"/>
            <a:t>Ways to show data and actions to users</a:t>
          </a:r>
          <a:endParaRPr lang="en-US" dirty="0"/>
        </a:p>
      </dgm:t>
    </dgm:pt>
    <dgm:pt modelId="{1AA3E421-9925-4B19-AD3E-AB0076AFF7B6}" type="parTrans" cxnId="{C611C657-F962-4E49-B586-E14E26EFAB09}">
      <dgm:prSet/>
      <dgm:spPr/>
      <dgm:t>
        <a:bodyPr/>
        <a:lstStyle/>
        <a:p>
          <a:endParaRPr lang="en-US"/>
        </a:p>
      </dgm:t>
    </dgm:pt>
    <dgm:pt modelId="{ECC21390-3511-45C8-A170-CD52C2C46E16}" type="sibTrans" cxnId="{C611C657-F962-4E49-B586-E14E26EFAB09}">
      <dgm:prSet/>
      <dgm:spPr/>
      <dgm:t>
        <a:bodyPr/>
        <a:lstStyle/>
        <a:p>
          <a:endParaRPr lang="en-US"/>
        </a:p>
      </dgm:t>
    </dgm:pt>
    <dgm:pt modelId="{94F74109-7B4A-469A-A44E-2CCDAD120305}">
      <dgm:prSet/>
      <dgm:spPr/>
      <dgm:t>
        <a:bodyPr/>
        <a:lstStyle/>
        <a:p>
          <a:r>
            <a:rPr lang="en-US"/>
            <a:t>Ways to persist data outside of memory </a:t>
          </a:r>
          <a:endParaRPr lang="en-US" dirty="0"/>
        </a:p>
      </dgm:t>
    </dgm:pt>
    <dgm:pt modelId="{34E9E3AA-A951-443E-A9D1-1842AEB6FB7A}" type="parTrans" cxnId="{F282874D-1B4A-4BAE-B241-0E248F798ACB}">
      <dgm:prSet/>
      <dgm:spPr/>
      <dgm:t>
        <a:bodyPr/>
        <a:lstStyle/>
        <a:p>
          <a:endParaRPr lang="en-US"/>
        </a:p>
      </dgm:t>
    </dgm:pt>
    <dgm:pt modelId="{BBC8AE93-3639-4E5C-8290-F1F691E2FAA2}" type="sibTrans" cxnId="{F282874D-1B4A-4BAE-B241-0E248F798ACB}">
      <dgm:prSet/>
      <dgm:spPr/>
      <dgm:t>
        <a:bodyPr/>
        <a:lstStyle/>
        <a:p>
          <a:endParaRPr lang="en-US"/>
        </a:p>
      </dgm:t>
    </dgm:pt>
    <dgm:pt modelId="{00FA527C-8F47-4A0F-9234-253D1A64F910}" type="pres">
      <dgm:prSet presAssocID="{8B9BFE6C-BCA3-408C-AD6F-2AC772F6AC3A}" presName="linear" presStyleCnt="0">
        <dgm:presLayoutVars>
          <dgm:dir/>
          <dgm:animLvl val="lvl"/>
          <dgm:resizeHandles val="exact"/>
        </dgm:presLayoutVars>
      </dgm:prSet>
      <dgm:spPr/>
    </dgm:pt>
    <dgm:pt modelId="{3765FE9A-0618-49B6-B325-928ECC6ADD1E}" type="pres">
      <dgm:prSet presAssocID="{637C9E5E-8AB3-4A9B-9C6C-EA3C5D1AFEE5}" presName="parentLin" presStyleCnt="0"/>
      <dgm:spPr/>
    </dgm:pt>
    <dgm:pt modelId="{867EE673-BDFF-4F4C-861D-B4D47F62D838}" type="pres">
      <dgm:prSet presAssocID="{637C9E5E-8AB3-4A9B-9C6C-EA3C5D1AFEE5}" presName="parentLeftMargin" presStyleLbl="node1" presStyleIdx="0" presStyleCnt="4"/>
      <dgm:spPr/>
    </dgm:pt>
    <dgm:pt modelId="{3D14234A-FD39-4CF8-9BB7-C12D92F277CC}" type="pres">
      <dgm:prSet presAssocID="{637C9E5E-8AB3-4A9B-9C6C-EA3C5D1AFE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785288-6A32-4CA9-AF20-31902D437726}" type="pres">
      <dgm:prSet presAssocID="{637C9E5E-8AB3-4A9B-9C6C-EA3C5D1AFEE5}" presName="negativeSpace" presStyleCnt="0"/>
      <dgm:spPr/>
    </dgm:pt>
    <dgm:pt modelId="{0F9D52E8-A493-4E12-993C-2586624C0E87}" type="pres">
      <dgm:prSet presAssocID="{637C9E5E-8AB3-4A9B-9C6C-EA3C5D1AFEE5}" presName="childText" presStyleLbl="conFgAcc1" presStyleIdx="0" presStyleCnt="4">
        <dgm:presLayoutVars>
          <dgm:bulletEnabled val="1"/>
        </dgm:presLayoutVars>
      </dgm:prSet>
      <dgm:spPr/>
    </dgm:pt>
    <dgm:pt modelId="{32D3C989-4992-4FA7-AAAE-5DB38AC96864}" type="pres">
      <dgm:prSet presAssocID="{6B3F9BD1-6E94-40D5-941A-02DF8E0EF2EE}" presName="spaceBetweenRectangles" presStyleCnt="0"/>
      <dgm:spPr/>
    </dgm:pt>
    <dgm:pt modelId="{E96DEA30-51C3-4697-B9CF-772D322061D7}" type="pres">
      <dgm:prSet presAssocID="{28E5AA38-EF5C-4626-9A7C-42827D1C3D07}" presName="parentLin" presStyleCnt="0"/>
      <dgm:spPr/>
    </dgm:pt>
    <dgm:pt modelId="{0A8978F6-B7EA-4925-A8C9-EDE8D88881EB}" type="pres">
      <dgm:prSet presAssocID="{28E5AA38-EF5C-4626-9A7C-42827D1C3D07}" presName="parentLeftMargin" presStyleLbl="node1" presStyleIdx="0" presStyleCnt="4"/>
      <dgm:spPr/>
    </dgm:pt>
    <dgm:pt modelId="{6612099F-F6FE-4677-8F05-60A7228C8BDF}" type="pres">
      <dgm:prSet presAssocID="{28E5AA38-EF5C-4626-9A7C-42827D1C3D0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20337E-16F3-4681-B2E0-E228BA6C5384}" type="pres">
      <dgm:prSet presAssocID="{28E5AA38-EF5C-4626-9A7C-42827D1C3D07}" presName="negativeSpace" presStyleCnt="0"/>
      <dgm:spPr/>
    </dgm:pt>
    <dgm:pt modelId="{E226D829-0E63-47CF-AF74-7647A5B9C887}" type="pres">
      <dgm:prSet presAssocID="{28E5AA38-EF5C-4626-9A7C-42827D1C3D07}" presName="childText" presStyleLbl="conFgAcc1" presStyleIdx="1" presStyleCnt="4">
        <dgm:presLayoutVars>
          <dgm:bulletEnabled val="1"/>
        </dgm:presLayoutVars>
      </dgm:prSet>
      <dgm:spPr/>
    </dgm:pt>
    <dgm:pt modelId="{68F39CC9-1F76-4C68-A097-1E839AC43CFB}" type="pres">
      <dgm:prSet presAssocID="{A6B5EE5F-BA14-4A7B-998A-2D604DC617C8}" presName="spaceBetweenRectangles" presStyleCnt="0"/>
      <dgm:spPr/>
    </dgm:pt>
    <dgm:pt modelId="{1F8C1C54-6D48-43B5-8795-C9247DA0A8F9}" type="pres">
      <dgm:prSet presAssocID="{DBD0D029-A661-44F3-A273-688793B5CD72}" presName="parentLin" presStyleCnt="0"/>
      <dgm:spPr/>
    </dgm:pt>
    <dgm:pt modelId="{874DB805-C7CE-4C7C-AFDB-16C811DB3A86}" type="pres">
      <dgm:prSet presAssocID="{DBD0D029-A661-44F3-A273-688793B5CD72}" presName="parentLeftMargin" presStyleLbl="node1" presStyleIdx="1" presStyleCnt="4"/>
      <dgm:spPr/>
    </dgm:pt>
    <dgm:pt modelId="{448E19C0-082F-4C9B-A7CA-DA5D95FC9049}" type="pres">
      <dgm:prSet presAssocID="{DBD0D029-A661-44F3-A273-688793B5CD72}" presName="parentText" presStyleLbl="node1" presStyleIdx="2" presStyleCnt="4" custLinFactNeighborX="1911" custLinFactNeighborY="5261">
        <dgm:presLayoutVars>
          <dgm:chMax val="0"/>
          <dgm:bulletEnabled val="1"/>
        </dgm:presLayoutVars>
      </dgm:prSet>
      <dgm:spPr/>
    </dgm:pt>
    <dgm:pt modelId="{FCD462CD-6957-4B7E-BADB-72749B7E25BE}" type="pres">
      <dgm:prSet presAssocID="{DBD0D029-A661-44F3-A273-688793B5CD72}" presName="negativeSpace" presStyleCnt="0"/>
      <dgm:spPr/>
    </dgm:pt>
    <dgm:pt modelId="{4C9A0194-E951-4E15-A957-4C3F8228149C}" type="pres">
      <dgm:prSet presAssocID="{DBD0D029-A661-44F3-A273-688793B5CD72}" presName="childText" presStyleLbl="conFgAcc1" presStyleIdx="2" presStyleCnt="4">
        <dgm:presLayoutVars>
          <dgm:bulletEnabled val="1"/>
        </dgm:presLayoutVars>
      </dgm:prSet>
      <dgm:spPr/>
    </dgm:pt>
    <dgm:pt modelId="{0F16FAEB-3333-4F67-857B-C79BEC204C14}" type="pres">
      <dgm:prSet presAssocID="{ECC21390-3511-45C8-A170-CD52C2C46E16}" presName="spaceBetweenRectangles" presStyleCnt="0"/>
      <dgm:spPr/>
    </dgm:pt>
    <dgm:pt modelId="{34EBFEE3-460B-4081-BE42-BC9689F8E1A8}" type="pres">
      <dgm:prSet presAssocID="{94F74109-7B4A-469A-A44E-2CCDAD120305}" presName="parentLin" presStyleCnt="0"/>
      <dgm:spPr/>
    </dgm:pt>
    <dgm:pt modelId="{FFE4551F-6111-4A15-A0C8-9E77C5C2E41A}" type="pres">
      <dgm:prSet presAssocID="{94F74109-7B4A-469A-A44E-2CCDAD120305}" presName="parentLeftMargin" presStyleLbl="node1" presStyleIdx="2" presStyleCnt="4"/>
      <dgm:spPr/>
    </dgm:pt>
    <dgm:pt modelId="{EA3E73DE-C987-415B-84D0-A341A6E3215F}" type="pres">
      <dgm:prSet presAssocID="{94F74109-7B4A-469A-A44E-2CCDAD12030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3F38F7C-E457-4D2F-A56C-011DB554DEB0}" type="pres">
      <dgm:prSet presAssocID="{94F74109-7B4A-469A-A44E-2CCDAD120305}" presName="negativeSpace" presStyleCnt="0"/>
      <dgm:spPr/>
    </dgm:pt>
    <dgm:pt modelId="{6373615B-E9C7-46CA-94AB-2D7D0CF422F4}" type="pres">
      <dgm:prSet presAssocID="{94F74109-7B4A-469A-A44E-2CCDAD12030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7EC1C5B-C2A2-45DD-B250-F8EA9A60AE4A}" srcId="{8B9BFE6C-BCA3-408C-AD6F-2AC772F6AC3A}" destId="{28E5AA38-EF5C-4626-9A7C-42827D1C3D07}" srcOrd="1" destOrd="0" parTransId="{76D2CA77-7437-45A1-BAF2-A395615D400B}" sibTransId="{A6B5EE5F-BA14-4A7B-998A-2D604DC617C8}"/>
    <dgm:cxn modelId="{D18D1762-BC89-483E-ACCE-2D6F209BD1A0}" type="presOf" srcId="{637C9E5E-8AB3-4A9B-9C6C-EA3C5D1AFEE5}" destId="{867EE673-BDFF-4F4C-861D-B4D47F62D838}" srcOrd="0" destOrd="0" presId="urn:microsoft.com/office/officeart/2005/8/layout/list1"/>
    <dgm:cxn modelId="{D3E60863-4E60-4A30-BA51-CE001CEF85D3}" type="presOf" srcId="{8B9BFE6C-BCA3-408C-AD6F-2AC772F6AC3A}" destId="{00FA527C-8F47-4A0F-9234-253D1A64F910}" srcOrd="0" destOrd="0" presId="urn:microsoft.com/office/officeart/2005/8/layout/list1"/>
    <dgm:cxn modelId="{DFBE7567-2428-4E00-9FB1-24560EAABD1C}" srcId="{8B9BFE6C-BCA3-408C-AD6F-2AC772F6AC3A}" destId="{637C9E5E-8AB3-4A9B-9C6C-EA3C5D1AFEE5}" srcOrd="0" destOrd="0" parTransId="{CFFA4C86-17CA-4B52-8296-F46368578193}" sibTransId="{6B3F9BD1-6E94-40D5-941A-02DF8E0EF2EE}"/>
    <dgm:cxn modelId="{F282874D-1B4A-4BAE-B241-0E248F798ACB}" srcId="{8B9BFE6C-BCA3-408C-AD6F-2AC772F6AC3A}" destId="{94F74109-7B4A-469A-A44E-2CCDAD120305}" srcOrd="3" destOrd="0" parTransId="{34E9E3AA-A951-443E-A9D1-1842AEB6FB7A}" sibTransId="{BBC8AE93-3639-4E5C-8290-F1F691E2FAA2}"/>
    <dgm:cxn modelId="{41C62473-FBFC-4700-9CD3-4FAEC429DCF5}" type="presOf" srcId="{DBD0D029-A661-44F3-A273-688793B5CD72}" destId="{448E19C0-082F-4C9B-A7CA-DA5D95FC9049}" srcOrd="1" destOrd="0" presId="urn:microsoft.com/office/officeart/2005/8/layout/list1"/>
    <dgm:cxn modelId="{C611C657-F962-4E49-B586-E14E26EFAB09}" srcId="{8B9BFE6C-BCA3-408C-AD6F-2AC772F6AC3A}" destId="{DBD0D029-A661-44F3-A273-688793B5CD72}" srcOrd="2" destOrd="0" parTransId="{1AA3E421-9925-4B19-AD3E-AB0076AFF7B6}" sibTransId="{ECC21390-3511-45C8-A170-CD52C2C46E16}"/>
    <dgm:cxn modelId="{D7753997-8470-48CC-B5DC-C215D722C0F0}" type="presOf" srcId="{28E5AA38-EF5C-4626-9A7C-42827D1C3D07}" destId="{0A8978F6-B7EA-4925-A8C9-EDE8D88881EB}" srcOrd="0" destOrd="0" presId="urn:microsoft.com/office/officeart/2005/8/layout/list1"/>
    <dgm:cxn modelId="{3CFE45A3-C1B5-42B9-BB45-69E351A94498}" type="presOf" srcId="{637C9E5E-8AB3-4A9B-9C6C-EA3C5D1AFEE5}" destId="{3D14234A-FD39-4CF8-9BB7-C12D92F277CC}" srcOrd="1" destOrd="0" presId="urn:microsoft.com/office/officeart/2005/8/layout/list1"/>
    <dgm:cxn modelId="{99D782D0-3CDD-4D4F-836C-9B345F516834}" type="presOf" srcId="{94F74109-7B4A-469A-A44E-2CCDAD120305}" destId="{EA3E73DE-C987-415B-84D0-A341A6E3215F}" srcOrd="1" destOrd="0" presId="urn:microsoft.com/office/officeart/2005/8/layout/list1"/>
    <dgm:cxn modelId="{C6AA91D8-7DA2-443B-9876-A22FF463BB45}" type="presOf" srcId="{94F74109-7B4A-469A-A44E-2CCDAD120305}" destId="{FFE4551F-6111-4A15-A0C8-9E77C5C2E41A}" srcOrd="0" destOrd="0" presId="urn:microsoft.com/office/officeart/2005/8/layout/list1"/>
    <dgm:cxn modelId="{0F50ECEE-24EC-4CA3-9EBE-A308A6FAAB84}" type="presOf" srcId="{28E5AA38-EF5C-4626-9A7C-42827D1C3D07}" destId="{6612099F-F6FE-4677-8F05-60A7228C8BDF}" srcOrd="1" destOrd="0" presId="urn:microsoft.com/office/officeart/2005/8/layout/list1"/>
    <dgm:cxn modelId="{CDF842FF-E1D9-44BE-B2E8-00E1E7B01F79}" type="presOf" srcId="{DBD0D029-A661-44F3-A273-688793B5CD72}" destId="{874DB805-C7CE-4C7C-AFDB-16C811DB3A86}" srcOrd="0" destOrd="0" presId="urn:microsoft.com/office/officeart/2005/8/layout/list1"/>
    <dgm:cxn modelId="{5E51DE23-C39E-40AB-BA57-3CB4A88A00BA}" type="presParOf" srcId="{00FA527C-8F47-4A0F-9234-253D1A64F910}" destId="{3765FE9A-0618-49B6-B325-928ECC6ADD1E}" srcOrd="0" destOrd="0" presId="urn:microsoft.com/office/officeart/2005/8/layout/list1"/>
    <dgm:cxn modelId="{B2B8B7FE-E7BE-41BA-8778-62F6CECBD070}" type="presParOf" srcId="{3765FE9A-0618-49B6-B325-928ECC6ADD1E}" destId="{867EE673-BDFF-4F4C-861D-B4D47F62D838}" srcOrd="0" destOrd="0" presId="urn:microsoft.com/office/officeart/2005/8/layout/list1"/>
    <dgm:cxn modelId="{7845B14B-F01C-4F09-94A7-119FECE3CF51}" type="presParOf" srcId="{3765FE9A-0618-49B6-B325-928ECC6ADD1E}" destId="{3D14234A-FD39-4CF8-9BB7-C12D92F277CC}" srcOrd="1" destOrd="0" presId="urn:microsoft.com/office/officeart/2005/8/layout/list1"/>
    <dgm:cxn modelId="{BA21F112-B07E-45E8-AD69-6C76E0FCC356}" type="presParOf" srcId="{00FA527C-8F47-4A0F-9234-253D1A64F910}" destId="{5D785288-6A32-4CA9-AF20-31902D437726}" srcOrd="1" destOrd="0" presId="urn:microsoft.com/office/officeart/2005/8/layout/list1"/>
    <dgm:cxn modelId="{0E01B075-255E-40FB-8B5E-8F98B5E75C52}" type="presParOf" srcId="{00FA527C-8F47-4A0F-9234-253D1A64F910}" destId="{0F9D52E8-A493-4E12-993C-2586624C0E87}" srcOrd="2" destOrd="0" presId="urn:microsoft.com/office/officeart/2005/8/layout/list1"/>
    <dgm:cxn modelId="{C3B60D35-8F58-427C-BA80-0781CAD1B000}" type="presParOf" srcId="{00FA527C-8F47-4A0F-9234-253D1A64F910}" destId="{32D3C989-4992-4FA7-AAAE-5DB38AC96864}" srcOrd="3" destOrd="0" presId="urn:microsoft.com/office/officeart/2005/8/layout/list1"/>
    <dgm:cxn modelId="{5F80F703-BD41-4073-B007-0D1E510A4952}" type="presParOf" srcId="{00FA527C-8F47-4A0F-9234-253D1A64F910}" destId="{E96DEA30-51C3-4697-B9CF-772D322061D7}" srcOrd="4" destOrd="0" presId="urn:microsoft.com/office/officeart/2005/8/layout/list1"/>
    <dgm:cxn modelId="{FD28604E-7D44-499C-AC8E-753572ECF8C2}" type="presParOf" srcId="{E96DEA30-51C3-4697-B9CF-772D322061D7}" destId="{0A8978F6-B7EA-4925-A8C9-EDE8D88881EB}" srcOrd="0" destOrd="0" presId="urn:microsoft.com/office/officeart/2005/8/layout/list1"/>
    <dgm:cxn modelId="{EDA92A15-CB7C-425C-95D6-4478F77226F2}" type="presParOf" srcId="{E96DEA30-51C3-4697-B9CF-772D322061D7}" destId="{6612099F-F6FE-4677-8F05-60A7228C8BDF}" srcOrd="1" destOrd="0" presId="urn:microsoft.com/office/officeart/2005/8/layout/list1"/>
    <dgm:cxn modelId="{916EFA2B-C9AD-416B-B915-9872FF459E49}" type="presParOf" srcId="{00FA527C-8F47-4A0F-9234-253D1A64F910}" destId="{AC20337E-16F3-4681-B2E0-E228BA6C5384}" srcOrd="5" destOrd="0" presId="urn:microsoft.com/office/officeart/2005/8/layout/list1"/>
    <dgm:cxn modelId="{071EF4C4-3A10-42D6-9475-DFA40582E22F}" type="presParOf" srcId="{00FA527C-8F47-4A0F-9234-253D1A64F910}" destId="{E226D829-0E63-47CF-AF74-7647A5B9C887}" srcOrd="6" destOrd="0" presId="urn:microsoft.com/office/officeart/2005/8/layout/list1"/>
    <dgm:cxn modelId="{4B882602-13D3-4181-9A58-60719250F39F}" type="presParOf" srcId="{00FA527C-8F47-4A0F-9234-253D1A64F910}" destId="{68F39CC9-1F76-4C68-A097-1E839AC43CFB}" srcOrd="7" destOrd="0" presId="urn:microsoft.com/office/officeart/2005/8/layout/list1"/>
    <dgm:cxn modelId="{0E593465-EBF7-4DB6-8596-7E004BAD4DD3}" type="presParOf" srcId="{00FA527C-8F47-4A0F-9234-253D1A64F910}" destId="{1F8C1C54-6D48-43B5-8795-C9247DA0A8F9}" srcOrd="8" destOrd="0" presId="urn:microsoft.com/office/officeart/2005/8/layout/list1"/>
    <dgm:cxn modelId="{0362EC76-FD31-4202-9C21-6B24650623D6}" type="presParOf" srcId="{1F8C1C54-6D48-43B5-8795-C9247DA0A8F9}" destId="{874DB805-C7CE-4C7C-AFDB-16C811DB3A86}" srcOrd="0" destOrd="0" presId="urn:microsoft.com/office/officeart/2005/8/layout/list1"/>
    <dgm:cxn modelId="{C445C700-67B0-455C-BE9A-34357F26A161}" type="presParOf" srcId="{1F8C1C54-6D48-43B5-8795-C9247DA0A8F9}" destId="{448E19C0-082F-4C9B-A7CA-DA5D95FC9049}" srcOrd="1" destOrd="0" presId="urn:microsoft.com/office/officeart/2005/8/layout/list1"/>
    <dgm:cxn modelId="{A0742F65-3BF3-4F24-A3A9-DDDC9F5D56EC}" type="presParOf" srcId="{00FA527C-8F47-4A0F-9234-253D1A64F910}" destId="{FCD462CD-6957-4B7E-BADB-72749B7E25BE}" srcOrd="9" destOrd="0" presId="urn:microsoft.com/office/officeart/2005/8/layout/list1"/>
    <dgm:cxn modelId="{52047E61-F96A-41CE-AC84-92267ECEDC68}" type="presParOf" srcId="{00FA527C-8F47-4A0F-9234-253D1A64F910}" destId="{4C9A0194-E951-4E15-A957-4C3F8228149C}" srcOrd="10" destOrd="0" presId="urn:microsoft.com/office/officeart/2005/8/layout/list1"/>
    <dgm:cxn modelId="{7EC731D3-CFAE-489E-B969-C3EC1A3CB514}" type="presParOf" srcId="{00FA527C-8F47-4A0F-9234-253D1A64F910}" destId="{0F16FAEB-3333-4F67-857B-C79BEC204C14}" srcOrd="11" destOrd="0" presId="urn:microsoft.com/office/officeart/2005/8/layout/list1"/>
    <dgm:cxn modelId="{97DCADE9-23BD-49C9-8023-00E8E7ACA360}" type="presParOf" srcId="{00FA527C-8F47-4A0F-9234-253D1A64F910}" destId="{34EBFEE3-460B-4081-BE42-BC9689F8E1A8}" srcOrd="12" destOrd="0" presId="urn:microsoft.com/office/officeart/2005/8/layout/list1"/>
    <dgm:cxn modelId="{60A4277B-51C2-4479-8782-CAF98052A820}" type="presParOf" srcId="{34EBFEE3-460B-4081-BE42-BC9689F8E1A8}" destId="{FFE4551F-6111-4A15-A0C8-9E77C5C2E41A}" srcOrd="0" destOrd="0" presId="urn:microsoft.com/office/officeart/2005/8/layout/list1"/>
    <dgm:cxn modelId="{5BD7CC25-8B8E-4015-BF7D-C4EE9E040043}" type="presParOf" srcId="{34EBFEE3-460B-4081-BE42-BC9689F8E1A8}" destId="{EA3E73DE-C987-415B-84D0-A341A6E3215F}" srcOrd="1" destOrd="0" presId="urn:microsoft.com/office/officeart/2005/8/layout/list1"/>
    <dgm:cxn modelId="{8C694048-3E1F-4BFE-A25F-CDFBA90D7480}" type="presParOf" srcId="{00FA527C-8F47-4A0F-9234-253D1A64F910}" destId="{A3F38F7C-E457-4D2F-A56C-011DB554DEB0}" srcOrd="13" destOrd="0" presId="urn:microsoft.com/office/officeart/2005/8/layout/list1"/>
    <dgm:cxn modelId="{BDC5CBD1-F64F-44A6-98B8-124B038E405E}" type="presParOf" srcId="{00FA527C-8F47-4A0F-9234-253D1A64F910}" destId="{6373615B-E9C7-46CA-94AB-2D7D0CF422F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9BFE6C-BCA3-408C-AD6F-2AC772F6AC3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7C9E5E-8AB3-4A9B-9C6C-EA3C5D1AFEE5}">
      <dgm:prSet phldrT="[Text]"/>
      <dgm:spPr/>
      <dgm:t>
        <a:bodyPr/>
        <a:lstStyle/>
        <a:p>
          <a:r>
            <a:rPr lang="en-US" dirty="0"/>
            <a:t>Ways to represent data in memory </a:t>
          </a:r>
        </a:p>
      </dgm:t>
    </dgm:pt>
    <dgm:pt modelId="{CFFA4C86-17CA-4B52-8296-F46368578193}" type="parTrans" cxnId="{DFBE7567-2428-4E00-9FB1-24560EAABD1C}">
      <dgm:prSet/>
      <dgm:spPr/>
      <dgm:t>
        <a:bodyPr/>
        <a:lstStyle/>
        <a:p>
          <a:endParaRPr lang="en-US"/>
        </a:p>
      </dgm:t>
    </dgm:pt>
    <dgm:pt modelId="{6B3F9BD1-6E94-40D5-941A-02DF8E0EF2EE}" type="sibTrans" cxnId="{DFBE7567-2428-4E00-9FB1-24560EAABD1C}">
      <dgm:prSet/>
      <dgm:spPr/>
      <dgm:t>
        <a:bodyPr/>
        <a:lstStyle/>
        <a:p>
          <a:endParaRPr lang="en-US"/>
        </a:p>
      </dgm:t>
    </dgm:pt>
    <dgm:pt modelId="{28E5AA38-EF5C-4626-9A7C-42827D1C3D07}">
      <dgm:prSet/>
      <dgm:spPr/>
      <dgm:t>
        <a:bodyPr/>
        <a:lstStyle/>
        <a:p>
          <a:r>
            <a:rPr lang="en-US" dirty="0"/>
            <a:t>Ways to manipulate data in memory</a:t>
          </a:r>
        </a:p>
      </dgm:t>
    </dgm:pt>
    <dgm:pt modelId="{76D2CA77-7437-45A1-BAF2-A395615D400B}" type="parTrans" cxnId="{E7EC1C5B-C2A2-45DD-B250-F8EA9A60AE4A}">
      <dgm:prSet/>
      <dgm:spPr/>
      <dgm:t>
        <a:bodyPr/>
        <a:lstStyle/>
        <a:p>
          <a:endParaRPr lang="en-US"/>
        </a:p>
      </dgm:t>
    </dgm:pt>
    <dgm:pt modelId="{A6B5EE5F-BA14-4A7B-998A-2D604DC617C8}" type="sibTrans" cxnId="{E7EC1C5B-C2A2-45DD-B250-F8EA9A60AE4A}">
      <dgm:prSet/>
      <dgm:spPr/>
      <dgm:t>
        <a:bodyPr/>
        <a:lstStyle/>
        <a:p>
          <a:endParaRPr lang="en-US"/>
        </a:p>
      </dgm:t>
    </dgm:pt>
    <dgm:pt modelId="{DBD0D029-A661-44F3-A273-688793B5CD72}">
      <dgm:prSet/>
      <dgm:spPr/>
      <dgm:t>
        <a:bodyPr/>
        <a:lstStyle/>
        <a:p>
          <a:r>
            <a:rPr lang="en-US" dirty="0"/>
            <a:t>Ways to show data and actions to users</a:t>
          </a:r>
        </a:p>
      </dgm:t>
    </dgm:pt>
    <dgm:pt modelId="{1AA3E421-9925-4B19-AD3E-AB0076AFF7B6}" type="parTrans" cxnId="{C611C657-F962-4E49-B586-E14E26EFAB09}">
      <dgm:prSet/>
      <dgm:spPr/>
      <dgm:t>
        <a:bodyPr/>
        <a:lstStyle/>
        <a:p>
          <a:endParaRPr lang="en-US"/>
        </a:p>
      </dgm:t>
    </dgm:pt>
    <dgm:pt modelId="{ECC21390-3511-45C8-A170-CD52C2C46E16}" type="sibTrans" cxnId="{C611C657-F962-4E49-B586-E14E26EFAB09}">
      <dgm:prSet/>
      <dgm:spPr/>
      <dgm:t>
        <a:bodyPr/>
        <a:lstStyle/>
        <a:p>
          <a:endParaRPr lang="en-US"/>
        </a:p>
      </dgm:t>
    </dgm:pt>
    <dgm:pt modelId="{94F74109-7B4A-469A-A44E-2CCDAD120305}">
      <dgm:prSet/>
      <dgm:spPr/>
      <dgm:t>
        <a:bodyPr/>
        <a:lstStyle/>
        <a:p>
          <a:r>
            <a:rPr lang="en-US" dirty="0"/>
            <a:t>Ways to persist data outside of memory </a:t>
          </a:r>
        </a:p>
      </dgm:t>
    </dgm:pt>
    <dgm:pt modelId="{34E9E3AA-A951-443E-A9D1-1842AEB6FB7A}" type="parTrans" cxnId="{F282874D-1B4A-4BAE-B241-0E248F798ACB}">
      <dgm:prSet/>
      <dgm:spPr/>
      <dgm:t>
        <a:bodyPr/>
        <a:lstStyle/>
        <a:p>
          <a:endParaRPr lang="en-US"/>
        </a:p>
      </dgm:t>
    </dgm:pt>
    <dgm:pt modelId="{BBC8AE93-3639-4E5C-8290-F1F691E2FAA2}" type="sibTrans" cxnId="{F282874D-1B4A-4BAE-B241-0E248F798ACB}">
      <dgm:prSet/>
      <dgm:spPr/>
      <dgm:t>
        <a:bodyPr/>
        <a:lstStyle/>
        <a:p>
          <a:endParaRPr lang="en-US"/>
        </a:p>
      </dgm:t>
    </dgm:pt>
    <dgm:pt modelId="{365A498A-CF91-492D-BF82-04FC9DBAE1C6}">
      <dgm:prSet phldrT="[Text]"/>
      <dgm:spPr/>
      <dgm:t>
        <a:bodyPr/>
        <a:lstStyle/>
        <a:p>
          <a:r>
            <a:rPr lang="en-US" dirty="0"/>
            <a:t>Variables and Constants</a:t>
          </a:r>
        </a:p>
      </dgm:t>
    </dgm:pt>
    <dgm:pt modelId="{ED1C02C4-F43C-452C-B133-97ECD79A129F}" type="parTrans" cxnId="{75936F75-7BD8-4D25-847F-82E9EFFEF3B9}">
      <dgm:prSet/>
      <dgm:spPr/>
    </dgm:pt>
    <dgm:pt modelId="{56F84DFB-294D-49E6-BBD3-1131C1745F12}" type="sibTrans" cxnId="{75936F75-7BD8-4D25-847F-82E9EFFEF3B9}">
      <dgm:prSet/>
      <dgm:spPr/>
    </dgm:pt>
    <dgm:pt modelId="{DF570EF0-FA90-497C-AD34-7B5A8D5925AD}">
      <dgm:prSet/>
      <dgm:spPr/>
      <dgm:t>
        <a:bodyPr/>
        <a:lstStyle/>
        <a:p>
          <a:r>
            <a:rPr lang="en-US" dirty="0"/>
            <a:t>Operators and Expressions</a:t>
          </a:r>
        </a:p>
      </dgm:t>
    </dgm:pt>
    <dgm:pt modelId="{33C1FD87-FE67-44E6-88DB-02737DC71375}" type="parTrans" cxnId="{E6C57114-1856-44A3-96C9-E3B3B42C7A5B}">
      <dgm:prSet/>
      <dgm:spPr/>
    </dgm:pt>
    <dgm:pt modelId="{8EA6CAA6-BE81-4E9C-875A-B314740DE25B}" type="sibTrans" cxnId="{E6C57114-1856-44A3-96C9-E3B3B42C7A5B}">
      <dgm:prSet/>
      <dgm:spPr/>
    </dgm:pt>
    <dgm:pt modelId="{77F8C98E-CDAA-467F-A82D-744505BCB89C}">
      <dgm:prSet/>
      <dgm:spPr/>
      <dgm:t>
        <a:bodyPr/>
        <a:lstStyle/>
        <a:p>
          <a:r>
            <a:rPr lang="en-US" dirty="0"/>
            <a:t>User Interface Framework</a:t>
          </a:r>
        </a:p>
      </dgm:t>
    </dgm:pt>
    <dgm:pt modelId="{8E52A748-3436-4619-95E3-0FE8D241A528}" type="parTrans" cxnId="{CE5BCA48-808A-4534-8908-29093D2FAC71}">
      <dgm:prSet/>
      <dgm:spPr/>
    </dgm:pt>
    <dgm:pt modelId="{9661E862-C5F5-4171-9CD7-1C492BC71C92}" type="sibTrans" cxnId="{CE5BCA48-808A-4534-8908-29093D2FAC71}">
      <dgm:prSet/>
      <dgm:spPr/>
    </dgm:pt>
    <dgm:pt modelId="{8EB59863-D269-4612-AD13-AB8A40B158A2}">
      <dgm:prSet/>
      <dgm:spPr/>
      <dgm:t>
        <a:bodyPr/>
        <a:lstStyle/>
        <a:p>
          <a:r>
            <a:rPr lang="en-US" dirty="0"/>
            <a:t>Files and Databases</a:t>
          </a:r>
        </a:p>
      </dgm:t>
    </dgm:pt>
    <dgm:pt modelId="{DA69548A-90C4-4FAE-900F-92ACBC53C64F}" type="parTrans" cxnId="{5282A14E-CBD3-4D2C-8BF0-F2E0BFFDF572}">
      <dgm:prSet/>
      <dgm:spPr/>
    </dgm:pt>
    <dgm:pt modelId="{1EA59648-C76E-40A3-8F22-612C1F4BED43}" type="sibTrans" cxnId="{5282A14E-CBD3-4D2C-8BF0-F2E0BFFDF572}">
      <dgm:prSet/>
      <dgm:spPr/>
    </dgm:pt>
    <dgm:pt modelId="{80746EEC-3B24-4E02-A1EA-8D1FC3C3FD9A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34B0E718-1749-4499-8F96-41E71F9F169D}" type="parTrans" cxnId="{51A621A3-B997-446A-8B33-0E12C398E04E}">
      <dgm:prSet/>
      <dgm:spPr/>
    </dgm:pt>
    <dgm:pt modelId="{BC465738-A07E-47F0-849F-944C41130BB5}" type="sibTrans" cxnId="{51A621A3-B997-446A-8B33-0E12C398E04E}">
      <dgm:prSet/>
      <dgm:spPr/>
    </dgm:pt>
    <dgm:pt modelId="{00FA527C-8F47-4A0F-9234-253D1A64F910}" type="pres">
      <dgm:prSet presAssocID="{8B9BFE6C-BCA3-408C-AD6F-2AC772F6AC3A}" presName="linear" presStyleCnt="0">
        <dgm:presLayoutVars>
          <dgm:dir/>
          <dgm:animLvl val="lvl"/>
          <dgm:resizeHandles val="exact"/>
        </dgm:presLayoutVars>
      </dgm:prSet>
      <dgm:spPr/>
    </dgm:pt>
    <dgm:pt modelId="{3765FE9A-0618-49B6-B325-928ECC6ADD1E}" type="pres">
      <dgm:prSet presAssocID="{637C9E5E-8AB3-4A9B-9C6C-EA3C5D1AFEE5}" presName="parentLin" presStyleCnt="0"/>
      <dgm:spPr/>
    </dgm:pt>
    <dgm:pt modelId="{867EE673-BDFF-4F4C-861D-B4D47F62D838}" type="pres">
      <dgm:prSet presAssocID="{637C9E5E-8AB3-4A9B-9C6C-EA3C5D1AFEE5}" presName="parentLeftMargin" presStyleLbl="node1" presStyleIdx="0" presStyleCnt="4"/>
      <dgm:spPr/>
    </dgm:pt>
    <dgm:pt modelId="{3D14234A-FD39-4CF8-9BB7-C12D92F277CC}" type="pres">
      <dgm:prSet presAssocID="{637C9E5E-8AB3-4A9B-9C6C-EA3C5D1AFE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785288-6A32-4CA9-AF20-31902D437726}" type="pres">
      <dgm:prSet presAssocID="{637C9E5E-8AB3-4A9B-9C6C-EA3C5D1AFEE5}" presName="negativeSpace" presStyleCnt="0"/>
      <dgm:spPr/>
    </dgm:pt>
    <dgm:pt modelId="{0F9D52E8-A493-4E12-993C-2586624C0E87}" type="pres">
      <dgm:prSet presAssocID="{637C9E5E-8AB3-4A9B-9C6C-EA3C5D1AFEE5}" presName="childText" presStyleLbl="conFgAcc1" presStyleIdx="0" presStyleCnt="4">
        <dgm:presLayoutVars>
          <dgm:bulletEnabled val="1"/>
        </dgm:presLayoutVars>
      </dgm:prSet>
      <dgm:spPr/>
    </dgm:pt>
    <dgm:pt modelId="{32D3C989-4992-4FA7-AAAE-5DB38AC96864}" type="pres">
      <dgm:prSet presAssocID="{6B3F9BD1-6E94-40D5-941A-02DF8E0EF2EE}" presName="spaceBetweenRectangles" presStyleCnt="0"/>
      <dgm:spPr/>
    </dgm:pt>
    <dgm:pt modelId="{E96DEA30-51C3-4697-B9CF-772D322061D7}" type="pres">
      <dgm:prSet presAssocID="{28E5AA38-EF5C-4626-9A7C-42827D1C3D07}" presName="parentLin" presStyleCnt="0"/>
      <dgm:spPr/>
    </dgm:pt>
    <dgm:pt modelId="{0A8978F6-B7EA-4925-A8C9-EDE8D88881EB}" type="pres">
      <dgm:prSet presAssocID="{28E5AA38-EF5C-4626-9A7C-42827D1C3D07}" presName="parentLeftMargin" presStyleLbl="node1" presStyleIdx="0" presStyleCnt="4"/>
      <dgm:spPr/>
    </dgm:pt>
    <dgm:pt modelId="{6612099F-F6FE-4677-8F05-60A7228C8BDF}" type="pres">
      <dgm:prSet presAssocID="{28E5AA38-EF5C-4626-9A7C-42827D1C3D0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20337E-16F3-4681-B2E0-E228BA6C5384}" type="pres">
      <dgm:prSet presAssocID="{28E5AA38-EF5C-4626-9A7C-42827D1C3D07}" presName="negativeSpace" presStyleCnt="0"/>
      <dgm:spPr/>
    </dgm:pt>
    <dgm:pt modelId="{E226D829-0E63-47CF-AF74-7647A5B9C887}" type="pres">
      <dgm:prSet presAssocID="{28E5AA38-EF5C-4626-9A7C-42827D1C3D07}" presName="childText" presStyleLbl="conFgAcc1" presStyleIdx="1" presStyleCnt="4">
        <dgm:presLayoutVars>
          <dgm:bulletEnabled val="1"/>
        </dgm:presLayoutVars>
      </dgm:prSet>
      <dgm:spPr/>
    </dgm:pt>
    <dgm:pt modelId="{68F39CC9-1F76-4C68-A097-1E839AC43CFB}" type="pres">
      <dgm:prSet presAssocID="{A6B5EE5F-BA14-4A7B-998A-2D604DC617C8}" presName="spaceBetweenRectangles" presStyleCnt="0"/>
      <dgm:spPr/>
    </dgm:pt>
    <dgm:pt modelId="{1F8C1C54-6D48-43B5-8795-C9247DA0A8F9}" type="pres">
      <dgm:prSet presAssocID="{DBD0D029-A661-44F3-A273-688793B5CD72}" presName="parentLin" presStyleCnt="0"/>
      <dgm:spPr/>
    </dgm:pt>
    <dgm:pt modelId="{874DB805-C7CE-4C7C-AFDB-16C811DB3A86}" type="pres">
      <dgm:prSet presAssocID="{DBD0D029-A661-44F3-A273-688793B5CD72}" presName="parentLeftMargin" presStyleLbl="node1" presStyleIdx="1" presStyleCnt="4"/>
      <dgm:spPr/>
    </dgm:pt>
    <dgm:pt modelId="{448E19C0-082F-4C9B-A7CA-DA5D95FC9049}" type="pres">
      <dgm:prSet presAssocID="{DBD0D029-A661-44F3-A273-688793B5CD72}" presName="parentText" presStyleLbl="node1" presStyleIdx="2" presStyleCnt="4" custLinFactNeighborX="1911" custLinFactNeighborY="5261">
        <dgm:presLayoutVars>
          <dgm:chMax val="0"/>
          <dgm:bulletEnabled val="1"/>
        </dgm:presLayoutVars>
      </dgm:prSet>
      <dgm:spPr/>
    </dgm:pt>
    <dgm:pt modelId="{FCD462CD-6957-4B7E-BADB-72749B7E25BE}" type="pres">
      <dgm:prSet presAssocID="{DBD0D029-A661-44F3-A273-688793B5CD72}" presName="negativeSpace" presStyleCnt="0"/>
      <dgm:spPr/>
    </dgm:pt>
    <dgm:pt modelId="{4C9A0194-E951-4E15-A957-4C3F8228149C}" type="pres">
      <dgm:prSet presAssocID="{DBD0D029-A661-44F3-A273-688793B5CD72}" presName="childText" presStyleLbl="conFgAcc1" presStyleIdx="2" presStyleCnt="4">
        <dgm:presLayoutVars>
          <dgm:bulletEnabled val="1"/>
        </dgm:presLayoutVars>
      </dgm:prSet>
      <dgm:spPr/>
    </dgm:pt>
    <dgm:pt modelId="{0F16FAEB-3333-4F67-857B-C79BEC204C14}" type="pres">
      <dgm:prSet presAssocID="{ECC21390-3511-45C8-A170-CD52C2C46E16}" presName="spaceBetweenRectangles" presStyleCnt="0"/>
      <dgm:spPr/>
    </dgm:pt>
    <dgm:pt modelId="{34EBFEE3-460B-4081-BE42-BC9689F8E1A8}" type="pres">
      <dgm:prSet presAssocID="{94F74109-7B4A-469A-A44E-2CCDAD120305}" presName="parentLin" presStyleCnt="0"/>
      <dgm:spPr/>
    </dgm:pt>
    <dgm:pt modelId="{FFE4551F-6111-4A15-A0C8-9E77C5C2E41A}" type="pres">
      <dgm:prSet presAssocID="{94F74109-7B4A-469A-A44E-2CCDAD120305}" presName="parentLeftMargin" presStyleLbl="node1" presStyleIdx="2" presStyleCnt="4"/>
      <dgm:spPr/>
    </dgm:pt>
    <dgm:pt modelId="{EA3E73DE-C987-415B-84D0-A341A6E3215F}" type="pres">
      <dgm:prSet presAssocID="{94F74109-7B4A-469A-A44E-2CCDAD12030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3F38F7C-E457-4D2F-A56C-011DB554DEB0}" type="pres">
      <dgm:prSet presAssocID="{94F74109-7B4A-469A-A44E-2CCDAD120305}" presName="negativeSpace" presStyleCnt="0"/>
      <dgm:spPr/>
    </dgm:pt>
    <dgm:pt modelId="{6373615B-E9C7-46CA-94AB-2D7D0CF422F4}" type="pres">
      <dgm:prSet presAssocID="{94F74109-7B4A-469A-A44E-2CCDAD12030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6C57114-1856-44A3-96C9-E3B3B42C7A5B}" srcId="{28E5AA38-EF5C-4626-9A7C-42827D1C3D07}" destId="{DF570EF0-FA90-497C-AD34-7B5A8D5925AD}" srcOrd="0" destOrd="0" parTransId="{33C1FD87-FE67-44E6-88DB-02737DC71375}" sibTransId="{8EA6CAA6-BE81-4E9C-875A-B314740DE25B}"/>
    <dgm:cxn modelId="{A69E1622-8AC5-4EF0-AF5D-39D85040CC96}" type="presOf" srcId="{8EB59863-D269-4612-AD13-AB8A40B158A2}" destId="{6373615B-E9C7-46CA-94AB-2D7D0CF422F4}" srcOrd="0" destOrd="0" presId="urn:microsoft.com/office/officeart/2005/8/layout/list1"/>
    <dgm:cxn modelId="{E7EC1C5B-C2A2-45DD-B250-F8EA9A60AE4A}" srcId="{8B9BFE6C-BCA3-408C-AD6F-2AC772F6AC3A}" destId="{28E5AA38-EF5C-4626-9A7C-42827D1C3D07}" srcOrd="1" destOrd="0" parTransId="{76D2CA77-7437-45A1-BAF2-A395615D400B}" sibTransId="{A6B5EE5F-BA14-4A7B-998A-2D604DC617C8}"/>
    <dgm:cxn modelId="{D18D1762-BC89-483E-ACCE-2D6F209BD1A0}" type="presOf" srcId="{637C9E5E-8AB3-4A9B-9C6C-EA3C5D1AFEE5}" destId="{867EE673-BDFF-4F4C-861D-B4D47F62D838}" srcOrd="0" destOrd="0" presId="urn:microsoft.com/office/officeart/2005/8/layout/list1"/>
    <dgm:cxn modelId="{D3E60863-4E60-4A30-BA51-CE001CEF85D3}" type="presOf" srcId="{8B9BFE6C-BCA3-408C-AD6F-2AC772F6AC3A}" destId="{00FA527C-8F47-4A0F-9234-253D1A64F910}" srcOrd="0" destOrd="0" presId="urn:microsoft.com/office/officeart/2005/8/layout/list1"/>
    <dgm:cxn modelId="{DFBE7567-2428-4E00-9FB1-24560EAABD1C}" srcId="{8B9BFE6C-BCA3-408C-AD6F-2AC772F6AC3A}" destId="{637C9E5E-8AB3-4A9B-9C6C-EA3C5D1AFEE5}" srcOrd="0" destOrd="0" parTransId="{CFFA4C86-17CA-4B52-8296-F46368578193}" sibTransId="{6B3F9BD1-6E94-40D5-941A-02DF8E0EF2EE}"/>
    <dgm:cxn modelId="{CE5BCA48-808A-4534-8908-29093D2FAC71}" srcId="{DBD0D029-A661-44F3-A273-688793B5CD72}" destId="{77F8C98E-CDAA-467F-A82D-744505BCB89C}" srcOrd="0" destOrd="0" parTransId="{8E52A748-3436-4619-95E3-0FE8D241A528}" sibTransId="{9661E862-C5F5-4171-9CD7-1C492BC71C92}"/>
    <dgm:cxn modelId="{AA86336C-52C4-4D27-8D64-C248103BEE11}" type="presOf" srcId="{77F8C98E-CDAA-467F-A82D-744505BCB89C}" destId="{4C9A0194-E951-4E15-A957-4C3F8228149C}" srcOrd="0" destOrd="0" presId="urn:microsoft.com/office/officeart/2005/8/layout/list1"/>
    <dgm:cxn modelId="{F282874D-1B4A-4BAE-B241-0E248F798ACB}" srcId="{8B9BFE6C-BCA3-408C-AD6F-2AC772F6AC3A}" destId="{94F74109-7B4A-469A-A44E-2CCDAD120305}" srcOrd="3" destOrd="0" parTransId="{34E9E3AA-A951-443E-A9D1-1842AEB6FB7A}" sibTransId="{BBC8AE93-3639-4E5C-8290-F1F691E2FAA2}"/>
    <dgm:cxn modelId="{5282A14E-CBD3-4D2C-8BF0-F2E0BFFDF572}" srcId="{94F74109-7B4A-469A-A44E-2CCDAD120305}" destId="{8EB59863-D269-4612-AD13-AB8A40B158A2}" srcOrd="0" destOrd="0" parTransId="{DA69548A-90C4-4FAE-900F-92ACBC53C64F}" sibTransId="{1EA59648-C76E-40A3-8F22-612C1F4BED43}"/>
    <dgm:cxn modelId="{41C62473-FBFC-4700-9CD3-4FAEC429DCF5}" type="presOf" srcId="{DBD0D029-A661-44F3-A273-688793B5CD72}" destId="{448E19C0-082F-4C9B-A7CA-DA5D95FC9049}" srcOrd="1" destOrd="0" presId="urn:microsoft.com/office/officeart/2005/8/layout/list1"/>
    <dgm:cxn modelId="{75936F75-7BD8-4D25-847F-82E9EFFEF3B9}" srcId="{637C9E5E-8AB3-4A9B-9C6C-EA3C5D1AFEE5}" destId="{365A498A-CF91-492D-BF82-04FC9DBAE1C6}" srcOrd="0" destOrd="0" parTransId="{ED1C02C4-F43C-452C-B133-97ECD79A129F}" sibTransId="{56F84DFB-294D-49E6-BBD3-1131C1745F12}"/>
    <dgm:cxn modelId="{C611C657-F962-4E49-B586-E14E26EFAB09}" srcId="{8B9BFE6C-BCA3-408C-AD6F-2AC772F6AC3A}" destId="{DBD0D029-A661-44F3-A273-688793B5CD72}" srcOrd="2" destOrd="0" parTransId="{1AA3E421-9925-4B19-AD3E-AB0076AFF7B6}" sibTransId="{ECC21390-3511-45C8-A170-CD52C2C46E16}"/>
    <dgm:cxn modelId="{D7753997-8470-48CC-B5DC-C215D722C0F0}" type="presOf" srcId="{28E5AA38-EF5C-4626-9A7C-42827D1C3D07}" destId="{0A8978F6-B7EA-4925-A8C9-EDE8D88881EB}" srcOrd="0" destOrd="0" presId="urn:microsoft.com/office/officeart/2005/8/layout/list1"/>
    <dgm:cxn modelId="{51A621A3-B997-446A-8B33-0E12C398E04E}" srcId="{637C9E5E-8AB3-4A9B-9C6C-EA3C5D1AFEE5}" destId="{80746EEC-3B24-4E02-A1EA-8D1FC3C3FD9A}" srcOrd="1" destOrd="0" parTransId="{34B0E718-1749-4499-8F96-41E71F9F169D}" sibTransId="{BC465738-A07E-47F0-849F-944C41130BB5}"/>
    <dgm:cxn modelId="{3CFE45A3-C1B5-42B9-BB45-69E351A94498}" type="presOf" srcId="{637C9E5E-8AB3-4A9B-9C6C-EA3C5D1AFEE5}" destId="{3D14234A-FD39-4CF8-9BB7-C12D92F277CC}" srcOrd="1" destOrd="0" presId="urn:microsoft.com/office/officeart/2005/8/layout/list1"/>
    <dgm:cxn modelId="{BDEB6BB9-BC53-4957-A38B-E01187556E5F}" type="presOf" srcId="{DF570EF0-FA90-497C-AD34-7B5A8D5925AD}" destId="{E226D829-0E63-47CF-AF74-7647A5B9C887}" srcOrd="0" destOrd="0" presId="urn:microsoft.com/office/officeart/2005/8/layout/list1"/>
    <dgm:cxn modelId="{99D782D0-3CDD-4D4F-836C-9B345F516834}" type="presOf" srcId="{94F74109-7B4A-469A-A44E-2CCDAD120305}" destId="{EA3E73DE-C987-415B-84D0-A341A6E3215F}" srcOrd="1" destOrd="0" presId="urn:microsoft.com/office/officeart/2005/8/layout/list1"/>
    <dgm:cxn modelId="{C6AA91D8-7DA2-443B-9876-A22FF463BB45}" type="presOf" srcId="{94F74109-7B4A-469A-A44E-2CCDAD120305}" destId="{FFE4551F-6111-4A15-A0C8-9E77C5C2E41A}" srcOrd="0" destOrd="0" presId="urn:microsoft.com/office/officeart/2005/8/layout/list1"/>
    <dgm:cxn modelId="{9C315FE7-CA0B-458A-8292-295ED1486DDA}" type="presOf" srcId="{365A498A-CF91-492D-BF82-04FC9DBAE1C6}" destId="{0F9D52E8-A493-4E12-993C-2586624C0E87}" srcOrd="0" destOrd="0" presId="urn:microsoft.com/office/officeart/2005/8/layout/list1"/>
    <dgm:cxn modelId="{0F50ECEE-24EC-4CA3-9EBE-A308A6FAAB84}" type="presOf" srcId="{28E5AA38-EF5C-4626-9A7C-42827D1C3D07}" destId="{6612099F-F6FE-4677-8F05-60A7228C8BDF}" srcOrd="1" destOrd="0" presId="urn:microsoft.com/office/officeart/2005/8/layout/list1"/>
    <dgm:cxn modelId="{AEEB1EF4-29B7-40C6-A019-F54E56E6FD4F}" type="presOf" srcId="{80746EEC-3B24-4E02-A1EA-8D1FC3C3FD9A}" destId="{0F9D52E8-A493-4E12-993C-2586624C0E87}" srcOrd="0" destOrd="1" presId="urn:microsoft.com/office/officeart/2005/8/layout/list1"/>
    <dgm:cxn modelId="{CDF842FF-E1D9-44BE-B2E8-00E1E7B01F79}" type="presOf" srcId="{DBD0D029-A661-44F3-A273-688793B5CD72}" destId="{874DB805-C7CE-4C7C-AFDB-16C811DB3A86}" srcOrd="0" destOrd="0" presId="urn:microsoft.com/office/officeart/2005/8/layout/list1"/>
    <dgm:cxn modelId="{5E51DE23-C39E-40AB-BA57-3CB4A88A00BA}" type="presParOf" srcId="{00FA527C-8F47-4A0F-9234-253D1A64F910}" destId="{3765FE9A-0618-49B6-B325-928ECC6ADD1E}" srcOrd="0" destOrd="0" presId="urn:microsoft.com/office/officeart/2005/8/layout/list1"/>
    <dgm:cxn modelId="{B2B8B7FE-E7BE-41BA-8778-62F6CECBD070}" type="presParOf" srcId="{3765FE9A-0618-49B6-B325-928ECC6ADD1E}" destId="{867EE673-BDFF-4F4C-861D-B4D47F62D838}" srcOrd="0" destOrd="0" presId="urn:microsoft.com/office/officeart/2005/8/layout/list1"/>
    <dgm:cxn modelId="{7845B14B-F01C-4F09-94A7-119FECE3CF51}" type="presParOf" srcId="{3765FE9A-0618-49B6-B325-928ECC6ADD1E}" destId="{3D14234A-FD39-4CF8-9BB7-C12D92F277CC}" srcOrd="1" destOrd="0" presId="urn:microsoft.com/office/officeart/2005/8/layout/list1"/>
    <dgm:cxn modelId="{BA21F112-B07E-45E8-AD69-6C76E0FCC356}" type="presParOf" srcId="{00FA527C-8F47-4A0F-9234-253D1A64F910}" destId="{5D785288-6A32-4CA9-AF20-31902D437726}" srcOrd="1" destOrd="0" presId="urn:microsoft.com/office/officeart/2005/8/layout/list1"/>
    <dgm:cxn modelId="{0E01B075-255E-40FB-8B5E-8F98B5E75C52}" type="presParOf" srcId="{00FA527C-8F47-4A0F-9234-253D1A64F910}" destId="{0F9D52E8-A493-4E12-993C-2586624C0E87}" srcOrd="2" destOrd="0" presId="urn:microsoft.com/office/officeart/2005/8/layout/list1"/>
    <dgm:cxn modelId="{C3B60D35-8F58-427C-BA80-0781CAD1B000}" type="presParOf" srcId="{00FA527C-8F47-4A0F-9234-253D1A64F910}" destId="{32D3C989-4992-4FA7-AAAE-5DB38AC96864}" srcOrd="3" destOrd="0" presId="urn:microsoft.com/office/officeart/2005/8/layout/list1"/>
    <dgm:cxn modelId="{5F80F703-BD41-4073-B007-0D1E510A4952}" type="presParOf" srcId="{00FA527C-8F47-4A0F-9234-253D1A64F910}" destId="{E96DEA30-51C3-4697-B9CF-772D322061D7}" srcOrd="4" destOrd="0" presId="urn:microsoft.com/office/officeart/2005/8/layout/list1"/>
    <dgm:cxn modelId="{FD28604E-7D44-499C-AC8E-753572ECF8C2}" type="presParOf" srcId="{E96DEA30-51C3-4697-B9CF-772D322061D7}" destId="{0A8978F6-B7EA-4925-A8C9-EDE8D88881EB}" srcOrd="0" destOrd="0" presId="urn:microsoft.com/office/officeart/2005/8/layout/list1"/>
    <dgm:cxn modelId="{EDA92A15-CB7C-425C-95D6-4478F77226F2}" type="presParOf" srcId="{E96DEA30-51C3-4697-B9CF-772D322061D7}" destId="{6612099F-F6FE-4677-8F05-60A7228C8BDF}" srcOrd="1" destOrd="0" presId="urn:microsoft.com/office/officeart/2005/8/layout/list1"/>
    <dgm:cxn modelId="{916EFA2B-C9AD-416B-B915-9872FF459E49}" type="presParOf" srcId="{00FA527C-8F47-4A0F-9234-253D1A64F910}" destId="{AC20337E-16F3-4681-B2E0-E228BA6C5384}" srcOrd="5" destOrd="0" presId="urn:microsoft.com/office/officeart/2005/8/layout/list1"/>
    <dgm:cxn modelId="{071EF4C4-3A10-42D6-9475-DFA40582E22F}" type="presParOf" srcId="{00FA527C-8F47-4A0F-9234-253D1A64F910}" destId="{E226D829-0E63-47CF-AF74-7647A5B9C887}" srcOrd="6" destOrd="0" presId="urn:microsoft.com/office/officeart/2005/8/layout/list1"/>
    <dgm:cxn modelId="{4B882602-13D3-4181-9A58-60719250F39F}" type="presParOf" srcId="{00FA527C-8F47-4A0F-9234-253D1A64F910}" destId="{68F39CC9-1F76-4C68-A097-1E839AC43CFB}" srcOrd="7" destOrd="0" presId="urn:microsoft.com/office/officeart/2005/8/layout/list1"/>
    <dgm:cxn modelId="{0E593465-EBF7-4DB6-8596-7E004BAD4DD3}" type="presParOf" srcId="{00FA527C-8F47-4A0F-9234-253D1A64F910}" destId="{1F8C1C54-6D48-43B5-8795-C9247DA0A8F9}" srcOrd="8" destOrd="0" presId="urn:microsoft.com/office/officeart/2005/8/layout/list1"/>
    <dgm:cxn modelId="{0362EC76-FD31-4202-9C21-6B24650623D6}" type="presParOf" srcId="{1F8C1C54-6D48-43B5-8795-C9247DA0A8F9}" destId="{874DB805-C7CE-4C7C-AFDB-16C811DB3A86}" srcOrd="0" destOrd="0" presId="urn:microsoft.com/office/officeart/2005/8/layout/list1"/>
    <dgm:cxn modelId="{C445C700-67B0-455C-BE9A-34357F26A161}" type="presParOf" srcId="{1F8C1C54-6D48-43B5-8795-C9247DA0A8F9}" destId="{448E19C0-082F-4C9B-A7CA-DA5D95FC9049}" srcOrd="1" destOrd="0" presId="urn:microsoft.com/office/officeart/2005/8/layout/list1"/>
    <dgm:cxn modelId="{A0742F65-3BF3-4F24-A3A9-DDDC9F5D56EC}" type="presParOf" srcId="{00FA527C-8F47-4A0F-9234-253D1A64F910}" destId="{FCD462CD-6957-4B7E-BADB-72749B7E25BE}" srcOrd="9" destOrd="0" presId="urn:microsoft.com/office/officeart/2005/8/layout/list1"/>
    <dgm:cxn modelId="{52047E61-F96A-41CE-AC84-92267ECEDC68}" type="presParOf" srcId="{00FA527C-8F47-4A0F-9234-253D1A64F910}" destId="{4C9A0194-E951-4E15-A957-4C3F8228149C}" srcOrd="10" destOrd="0" presId="urn:microsoft.com/office/officeart/2005/8/layout/list1"/>
    <dgm:cxn modelId="{7EC731D3-CFAE-489E-B969-C3EC1A3CB514}" type="presParOf" srcId="{00FA527C-8F47-4A0F-9234-253D1A64F910}" destId="{0F16FAEB-3333-4F67-857B-C79BEC204C14}" srcOrd="11" destOrd="0" presId="urn:microsoft.com/office/officeart/2005/8/layout/list1"/>
    <dgm:cxn modelId="{97DCADE9-23BD-49C9-8023-00E8E7ACA360}" type="presParOf" srcId="{00FA527C-8F47-4A0F-9234-253D1A64F910}" destId="{34EBFEE3-460B-4081-BE42-BC9689F8E1A8}" srcOrd="12" destOrd="0" presId="urn:microsoft.com/office/officeart/2005/8/layout/list1"/>
    <dgm:cxn modelId="{60A4277B-51C2-4479-8782-CAF98052A820}" type="presParOf" srcId="{34EBFEE3-460B-4081-BE42-BC9689F8E1A8}" destId="{FFE4551F-6111-4A15-A0C8-9E77C5C2E41A}" srcOrd="0" destOrd="0" presId="urn:microsoft.com/office/officeart/2005/8/layout/list1"/>
    <dgm:cxn modelId="{5BD7CC25-8B8E-4015-BF7D-C4EE9E040043}" type="presParOf" srcId="{34EBFEE3-460B-4081-BE42-BC9689F8E1A8}" destId="{EA3E73DE-C987-415B-84D0-A341A6E3215F}" srcOrd="1" destOrd="0" presId="urn:microsoft.com/office/officeart/2005/8/layout/list1"/>
    <dgm:cxn modelId="{8C694048-3E1F-4BFE-A25F-CDFBA90D7480}" type="presParOf" srcId="{00FA527C-8F47-4A0F-9234-253D1A64F910}" destId="{A3F38F7C-E457-4D2F-A56C-011DB554DEB0}" srcOrd="13" destOrd="0" presId="urn:microsoft.com/office/officeart/2005/8/layout/list1"/>
    <dgm:cxn modelId="{BDC5CBD1-F64F-44A6-98B8-124B038E405E}" type="presParOf" srcId="{00FA527C-8F47-4A0F-9234-253D1A64F910}" destId="{6373615B-E9C7-46CA-94AB-2D7D0CF422F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9BFE6C-BCA3-408C-AD6F-2AC772F6AC3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7C9E5E-8AB3-4A9B-9C6C-EA3C5D1AFEE5}">
      <dgm:prSet phldrT="[Text]"/>
      <dgm:spPr/>
      <dgm:t>
        <a:bodyPr/>
        <a:lstStyle/>
        <a:p>
          <a:r>
            <a:rPr lang="en-US" dirty="0"/>
            <a:t>Ways to represent data in memory </a:t>
          </a:r>
        </a:p>
      </dgm:t>
    </dgm:pt>
    <dgm:pt modelId="{CFFA4C86-17CA-4B52-8296-F46368578193}" type="parTrans" cxnId="{DFBE7567-2428-4E00-9FB1-24560EAABD1C}">
      <dgm:prSet/>
      <dgm:spPr/>
      <dgm:t>
        <a:bodyPr/>
        <a:lstStyle/>
        <a:p>
          <a:endParaRPr lang="en-US"/>
        </a:p>
      </dgm:t>
    </dgm:pt>
    <dgm:pt modelId="{6B3F9BD1-6E94-40D5-941A-02DF8E0EF2EE}" type="sibTrans" cxnId="{DFBE7567-2428-4E00-9FB1-24560EAABD1C}">
      <dgm:prSet/>
      <dgm:spPr/>
      <dgm:t>
        <a:bodyPr/>
        <a:lstStyle/>
        <a:p>
          <a:endParaRPr lang="en-US"/>
        </a:p>
      </dgm:t>
    </dgm:pt>
    <dgm:pt modelId="{28E5AA38-EF5C-4626-9A7C-42827D1C3D07}">
      <dgm:prSet/>
      <dgm:spPr/>
      <dgm:t>
        <a:bodyPr/>
        <a:lstStyle/>
        <a:p>
          <a:r>
            <a:rPr lang="en-US" dirty="0"/>
            <a:t>Ways to manipulate data in memory</a:t>
          </a:r>
        </a:p>
      </dgm:t>
    </dgm:pt>
    <dgm:pt modelId="{76D2CA77-7437-45A1-BAF2-A395615D400B}" type="parTrans" cxnId="{E7EC1C5B-C2A2-45DD-B250-F8EA9A60AE4A}">
      <dgm:prSet/>
      <dgm:spPr/>
      <dgm:t>
        <a:bodyPr/>
        <a:lstStyle/>
        <a:p>
          <a:endParaRPr lang="en-US"/>
        </a:p>
      </dgm:t>
    </dgm:pt>
    <dgm:pt modelId="{A6B5EE5F-BA14-4A7B-998A-2D604DC617C8}" type="sibTrans" cxnId="{E7EC1C5B-C2A2-45DD-B250-F8EA9A60AE4A}">
      <dgm:prSet/>
      <dgm:spPr/>
      <dgm:t>
        <a:bodyPr/>
        <a:lstStyle/>
        <a:p>
          <a:endParaRPr lang="en-US"/>
        </a:p>
      </dgm:t>
    </dgm:pt>
    <dgm:pt modelId="{DBD0D029-A661-44F3-A273-688793B5CD72}">
      <dgm:prSet/>
      <dgm:spPr/>
      <dgm:t>
        <a:bodyPr/>
        <a:lstStyle/>
        <a:p>
          <a:r>
            <a:rPr lang="en-US" dirty="0"/>
            <a:t>Ways to show data and actions to users</a:t>
          </a:r>
        </a:p>
      </dgm:t>
    </dgm:pt>
    <dgm:pt modelId="{1AA3E421-9925-4B19-AD3E-AB0076AFF7B6}" type="parTrans" cxnId="{C611C657-F962-4E49-B586-E14E26EFAB09}">
      <dgm:prSet/>
      <dgm:spPr/>
      <dgm:t>
        <a:bodyPr/>
        <a:lstStyle/>
        <a:p>
          <a:endParaRPr lang="en-US"/>
        </a:p>
      </dgm:t>
    </dgm:pt>
    <dgm:pt modelId="{ECC21390-3511-45C8-A170-CD52C2C46E16}" type="sibTrans" cxnId="{C611C657-F962-4E49-B586-E14E26EFAB09}">
      <dgm:prSet/>
      <dgm:spPr/>
      <dgm:t>
        <a:bodyPr/>
        <a:lstStyle/>
        <a:p>
          <a:endParaRPr lang="en-US"/>
        </a:p>
      </dgm:t>
    </dgm:pt>
    <dgm:pt modelId="{94F74109-7B4A-469A-A44E-2CCDAD120305}">
      <dgm:prSet/>
      <dgm:spPr/>
      <dgm:t>
        <a:bodyPr/>
        <a:lstStyle/>
        <a:p>
          <a:r>
            <a:rPr lang="en-US" dirty="0"/>
            <a:t>Ways to persist data outside of memory </a:t>
          </a:r>
        </a:p>
      </dgm:t>
    </dgm:pt>
    <dgm:pt modelId="{34E9E3AA-A951-443E-A9D1-1842AEB6FB7A}" type="parTrans" cxnId="{F282874D-1B4A-4BAE-B241-0E248F798ACB}">
      <dgm:prSet/>
      <dgm:spPr/>
      <dgm:t>
        <a:bodyPr/>
        <a:lstStyle/>
        <a:p>
          <a:endParaRPr lang="en-US"/>
        </a:p>
      </dgm:t>
    </dgm:pt>
    <dgm:pt modelId="{BBC8AE93-3639-4E5C-8290-F1F691E2FAA2}" type="sibTrans" cxnId="{F282874D-1B4A-4BAE-B241-0E248F798ACB}">
      <dgm:prSet/>
      <dgm:spPr/>
      <dgm:t>
        <a:bodyPr/>
        <a:lstStyle/>
        <a:p>
          <a:endParaRPr lang="en-US"/>
        </a:p>
      </dgm:t>
    </dgm:pt>
    <dgm:pt modelId="{365A498A-CF91-492D-BF82-04FC9DBAE1C6}">
      <dgm:prSet phldrT="[Text]"/>
      <dgm:spPr/>
      <dgm:t>
        <a:bodyPr/>
        <a:lstStyle/>
        <a:p>
          <a:r>
            <a:rPr lang="en-US" dirty="0"/>
            <a:t>Variables and Constants</a:t>
          </a:r>
        </a:p>
      </dgm:t>
    </dgm:pt>
    <dgm:pt modelId="{ED1C02C4-F43C-452C-B133-97ECD79A129F}" type="parTrans" cxnId="{75936F75-7BD8-4D25-847F-82E9EFFEF3B9}">
      <dgm:prSet/>
      <dgm:spPr/>
    </dgm:pt>
    <dgm:pt modelId="{56F84DFB-294D-49E6-BBD3-1131C1745F12}" type="sibTrans" cxnId="{75936F75-7BD8-4D25-847F-82E9EFFEF3B9}">
      <dgm:prSet/>
      <dgm:spPr/>
    </dgm:pt>
    <dgm:pt modelId="{DF570EF0-FA90-497C-AD34-7B5A8D5925AD}">
      <dgm:prSet/>
      <dgm:spPr/>
      <dgm:t>
        <a:bodyPr/>
        <a:lstStyle/>
        <a:p>
          <a:r>
            <a:rPr lang="en-US" dirty="0"/>
            <a:t>Operations and Expressions</a:t>
          </a:r>
        </a:p>
      </dgm:t>
    </dgm:pt>
    <dgm:pt modelId="{33C1FD87-FE67-44E6-88DB-02737DC71375}" type="parTrans" cxnId="{E6C57114-1856-44A3-96C9-E3B3B42C7A5B}">
      <dgm:prSet/>
      <dgm:spPr/>
    </dgm:pt>
    <dgm:pt modelId="{8EA6CAA6-BE81-4E9C-875A-B314740DE25B}" type="sibTrans" cxnId="{E6C57114-1856-44A3-96C9-E3B3B42C7A5B}">
      <dgm:prSet/>
      <dgm:spPr/>
    </dgm:pt>
    <dgm:pt modelId="{77F8C98E-CDAA-467F-A82D-744505BCB89C}">
      <dgm:prSet/>
      <dgm:spPr/>
      <dgm:t>
        <a:bodyPr/>
        <a:lstStyle/>
        <a:p>
          <a:r>
            <a:rPr lang="en-US" dirty="0"/>
            <a:t>User Interface Framework</a:t>
          </a:r>
        </a:p>
      </dgm:t>
    </dgm:pt>
    <dgm:pt modelId="{8E52A748-3436-4619-95E3-0FE8D241A528}" type="parTrans" cxnId="{CE5BCA48-808A-4534-8908-29093D2FAC71}">
      <dgm:prSet/>
      <dgm:spPr/>
    </dgm:pt>
    <dgm:pt modelId="{9661E862-C5F5-4171-9CD7-1C492BC71C92}" type="sibTrans" cxnId="{CE5BCA48-808A-4534-8908-29093D2FAC71}">
      <dgm:prSet/>
      <dgm:spPr/>
    </dgm:pt>
    <dgm:pt modelId="{8EB59863-D269-4612-AD13-AB8A40B158A2}">
      <dgm:prSet/>
      <dgm:spPr/>
      <dgm:t>
        <a:bodyPr/>
        <a:lstStyle/>
        <a:p>
          <a:r>
            <a:rPr lang="en-US" dirty="0"/>
            <a:t>Files and Databases</a:t>
          </a:r>
        </a:p>
      </dgm:t>
    </dgm:pt>
    <dgm:pt modelId="{DA69548A-90C4-4FAE-900F-92ACBC53C64F}" type="parTrans" cxnId="{5282A14E-CBD3-4D2C-8BF0-F2E0BFFDF572}">
      <dgm:prSet/>
      <dgm:spPr/>
    </dgm:pt>
    <dgm:pt modelId="{1EA59648-C76E-40A3-8F22-612C1F4BED43}" type="sibTrans" cxnId="{5282A14E-CBD3-4D2C-8BF0-F2E0BFFDF572}">
      <dgm:prSet/>
      <dgm:spPr/>
    </dgm:pt>
    <dgm:pt modelId="{80746EEC-3B24-4E02-A1EA-8D1FC3C3FD9A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34B0E718-1749-4499-8F96-41E71F9F169D}" type="parTrans" cxnId="{51A621A3-B997-446A-8B33-0E12C398E04E}">
      <dgm:prSet/>
      <dgm:spPr/>
    </dgm:pt>
    <dgm:pt modelId="{BC465738-A07E-47F0-849F-944C41130BB5}" type="sibTrans" cxnId="{51A621A3-B997-446A-8B33-0E12C398E04E}">
      <dgm:prSet/>
      <dgm:spPr/>
    </dgm:pt>
    <dgm:pt modelId="{00FA527C-8F47-4A0F-9234-253D1A64F910}" type="pres">
      <dgm:prSet presAssocID="{8B9BFE6C-BCA3-408C-AD6F-2AC772F6AC3A}" presName="linear" presStyleCnt="0">
        <dgm:presLayoutVars>
          <dgm:dir/>
          <dgm:animLvl val="lvl"/>
          <dgm:resizeHandles val="exact"/>
        </dgm:presLayoutVars>
      </dgm:prSet>
      <dgm:spPr/>
    </dgm:pt>
    <dgm:pt modelId="{3765FE9A-0618-49B6-B325-928ECC6ADD1E}" type="pres">
      <dgm:prSet presAssocID="{637C9E5E-8AB3-4A9B-9C6C-EA3C5D1AFEE5}" presName="parentLin" presStyleCnt="0"/>
      <dgm:spPr/>
    </dgm:pt>
    <dgm:pt modelId="{867EE673-BDFF-4F4C-861D-B4D47F62D838}" type="pres">
      <dgm:prSet presAssocID="{637C9E5E-8AB3-4A9B-9C6C-EA3C5D1AFEE5}" presName="parentLeftMargin" presStyleLbl="node1" presStyleIdx="0" presStyleCnt="4"/>
      <dgm:spPr/>
    </dgm:pt>
    <dgm:pt modelId="{3D14234A-FD39-4CF8-9BB7-C12D92F277CC}" type="pres">
      <dgm:prSet presAssocID="{637C9E5E-8AB3-4A9B-9C6C-EA3C5D1AFE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785288-6A32-4CA9-AF20-31902D437726}" type="pres">
      <dgm:prSet presAssocID="{637C9E5E-8AB3-4A9B-9C6C-EA3C5D1AFEE5}" presName="negativeSpace" presStyleCnt="0"/>
      <dgm:spPr/>
    </dgm:pt>
    <dgm:pt modelId="{0F9D52E8-A493-4E12-993C-2586624C0E87}" type="pres">
      <dgm:prSet presAssocID="{637C9E5E-8AB3-4A9B-9C6C-EA3C5D1AFEE5}" presName="childText" presStyleLbl="conFgAcc1" presStyleIdx="0" presStyleCnt="4">
        <dgm:presLayoutVars>
          <dgm:bulletEnabled val="1"/>
        </dgm:presLayoutVars>
      </dgm:prSet>
      <dgm:spPr/>
    </dgm:pt>
    <dgm:pt modelId="{32D3C989-4992-4FA7-AAAE-5DB38AC96864}" type="pres">
      <dgm:prSet presAssocID="{6B3F9BD1-6E94-40D5-941A-02DF8E0EF2EE}" presName="spaceBetweenRectangles" presStyleCnt="0"/>
      <dgm:spPr/>
    </dgm:pt>
    <dgm:pt modelId="{E96DEA30-51C3-4697-B9CF-772D322061D7}" type="pres">
      <dgm:prSet presAssocID="{28E5AA38-EF5C-4626-9A7C-42827D1C3D07}" presName="parentLin" presStyleCnt="0"/>
      <dgm:spPr/>
    </dgm:pt>
    <dgm:pt modelId="{0A8978F6-B7EA-4925-A8C9-EDE8D88881EB}" type="pres">
      <dgm:prSet presAssocID="{28E5AA38-EF5C-4626-9A7C-42827D1C3D07}" presName="parentLeftMargin" presStyleLbl="node1" presStyleIdx="0" presStyleCnt="4"/>
      <dgm:spPr/>
    </dgm:pt>
    <dgm:pt modelId="{6612099F-F6FE-4677-8F05-60A7228C8BDF}" type="pres">
      <dgm:prSet presAssocID="{28E5AA38-EF5C-4626-9A7C-42827D1C3D0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20337E-16F3-4681-B2E0-E228BA6C5384}" type="pres">
      <dgm:prSet presAssocID="{28E5AA38-EF5C-4626-9A7C-42827D1C3D07}" presName="negativeSpace" presStyleCnt="0"/>
      <dgm:spPr/>
    </dgm:pt>
    <dgm:pt modelId="{E226D829-0E63-47CF-AF74-7647A5B9C887}" type="pres">
      <dgm:prSet presAssocID="{28E5AA38-EF5C-4626-9A7C-42827D1C3D07}" presName="childText" presStyleLbl="conFgAcc1" presStyleIdx="1" presStyleCnt="4">
        <dgm:presLayoutVars>
          <dgm:bulletEnabled val="1"/>
        </dgm:presLayoutVars>
      </dgm:prSet>
      <dgm:spPr/>
    </dgm:pt>
    <dgm:pt modelId="{68F39CC9-1F76-4C68-A097-1E839AC43CFB}" type="pres">
      <dgm:prSet presAssocID="{A6B5EE5F-BA14-4A7B-998A-2D604DC617C8}" presName="spaceBetweenRectangles" presStyleCnt="0"/>
      <dgm:spPr/>
    </dgm:pt>
    <dgm:pt modelId="{1F8C1C54-6D48-43B5-8795-C9247DA0A8F9}" type="pres">
      <dgm:prSet presAssocID="{DBD0D029-A661-44F3-A273-688793B5CD72}" presName="parentLin" presStyleCnt="0"/>
      <dgm:spPr/>
    </dgm:pt>
    <dgm:pt modelId="{874DB805-C7CE-4C7C-AFDB-16C811DB3A86}" type="pres">
      <dgm:prSet presAssocID="{DBD0D029-A661-44F3-A273-688793B5CD72}" presName="parentLeftMargin" presStyleLbl="node1" presStyleIdx="1" presStyleCnt="4"/>
      <dgm:spPr/>
    </dgm:pt>
    <dgm:pt modelId="{448E19C0-082F-4C9B-A7CA-DA5D95FC9049}" type="pres">
      <dgm:prSet presAssocID="{DBD0D029-A661-44F3-A273-688793B5CD72}" presName="parentText" presStyleLbl="node1" presStyleIdx="2" presStyleCnt="4" custLinFactNeighborX="1911" custLinFactNeighborY="5261">
        <dgm:presLayoutVars>
          <dgm:chMax val="0"/>
          <dgm:bulletEnabled val="1"/>
        </dgm:presLayoutVars>
      </dgm:prSet>
      <dgm:spPr/>
    </dgm:pt>
    <dgm:pt modelId="{FCD462CD-6957-4B7E-BADB-72749B7E25BE}" type="pres">
      <dgm:prSet presAssocID="{DBD0D029-A661-44F3-A273-688793B5CD72}" presName="negativeSpace" presStyleCnt="0"/>
      <dgm:spPr/>
    </dgm:pt>
    <dgm:pt modelId="{4C9A0194-E951-4E15-A957-4C3F8228149C}" type="pres">
      <dgm:prSet presAssocID="{DBD0D029-A661-44F3-A273-688793B5CD72}" presName="childText" presStyleLbl="conFgAcc1" presStyleIdx="2" presStyleCnt="4">
        <dgm:presLayoutVars>
          <dgm:bulletEnabled val="1"/>
        </dgm:presLayoutVars>
      </dgm:prSet>
      <dgm:spPr/>
    </dgm:pt>
    <dgm:pt modelId="{0F16FAEB-3333-4F67-857B-C79BEC204C14}" type="pres">
      <dgm:prSet presAssocID="{ECC21390-3511-45C8-A170-CD52C2C46E16}" presName="spaceBetweenRectangles" presStyleCnt="0"/>
      <dgm:spPr/>
    </dgm:pt>
    <dgm:pt modelId="{34EBFEE3-460B-4081-BE42-BC9689F8E1A8}" type="pres">
      <dgm:prSet presAssocID="{94F74109-7B4A-469A-A44E-2CCDAD120305}" presName="parentLin" presStyleCnt="0"/>
      <dgm:spPr/>
    </dgm:pt>
    <dgm:pt modelId="{FFE4551F-6111-4A15-A0C8-9E77C5C2E41A}" type="pres">
      <dgm:prSet presAssocID="{94F74109-7B4A-469A-A44E-2CCDAD120305}" presName="parentLeftMargin" presStyleLbl="node1" presStyleIdx="2" presStyleCnt="4"/>
      <dgm:spPr/>
    </dgm:pt>
    <dgm:pt modelId="{EA3E73DE-C987-415B-84D0-A341A6E3215F}" type="pres">
      <dgm:prSet presAssocID="{94F74109-7B4A-469A-A44E-2CCDAD12030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3F38F7C-E457-4D2F-A56C-011DB554DEB0}" type="pres">
      <dgm:prSet presAssocID="{94F74109-7B4A-469A-A44E-2CCDAD120305}" presName="negativeSpace" presStyleCnt="0"/>
      <dgm:spPr/>
    </dgm:pt>
    <dgm:pt modelId="{6373615B-E9C7-46CA-94AB-2D7D0CF422F4}" type="pres">
      <dgm:prSet presAssocID="{94F74109-7B4A-469A-A44E-2CCDAD12030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6C57114-1856-44A3-96C9-E3B3B42C7A5B}" srcId="{28E5AA38-EF5C-4626-9A7C-42827D1C3D07}" destId="{DF570EF0-FA90-497C-AD34-7B5A8D5925AD}" srcOrd="0" destOrd="0" parTransId="{33C1FD87-FE67-44E6-88DB-02737DC71375}" sibTransId="{8EA6CAA6-BE81-4E9C-875A-B314740DE25B}"/>
    <dgm:cxn modelId="{A69E1622-8AC5-4EF0-AF5D-39D85040CC96}" type="presOf" srcId="{8EB59863-D269-4612-AD13-AB8A40B158A2}" destId="{6373615B-E9C7-46CA-94AB-2D7D0CF422F4}" srcOrd="0" destOrd="0" presId="urn:microsoft.com/office/officeart/2005/8/layout/list1"/>
    <dgm:cxn modelId="{E7EC1C5B-C2A2-45DD-B250-F8EA9A60AE4A}" srcId="{8B9BFE6C-BCA3-408C-AD6F-2AC772F6AC3A}" destId="{28E5AA38-EF5C-4626-9A7C-42827D1C3D07}" srcOrd="1" destOrd="0" parTransId="{76D2CA77-7437-45A1-BAF2-A395615D400B}" sibTransId="{A6B5EE5F-BA14-4A7B-998A-2D604DC617C8}"/>
    <dgm:cxn modelId="{D18D1762-BC89-483E-ACCE-2D6F209BD1A0}" type="presOf" srcId="{637C9E5E-8AB3-4A9B-9C6C-EA3C5D1AFEE5}" destId="{867EE673-BDFF-4F4C-861D-B4D47F62D838}" srcOrd="0" destOrd="0" presId="urn:microsoft.com/office/officeart/2005/8/layout/list1"/>
    <dgm:cxn modelId="{D3E60863-4E60-4A30-BA51-CE001CEF85D3}" type="presOf" srcId="{8B9BFE6C-BCA3-408C-AD6F-2AC772F6AC3A}" destId="{00FA527C-8F47-4A0F-9234-253D1A64F910}" srcOrd="0" destOrd="0" presId="urn:microsoft.com/office/officeart/2005/8/layout/list1"/>
    <dgm:cxn modelId="{DFBE7567-2428-4E00-9FB1-24560EAABD1C}" srcId="{8B9BFE6C-BCA3-408C-AD6F-2AC772F6AC3A}" destId="{637C9E5E-8AB3-4A9B-9C6C-EA3C5D1AFEE5}" srcOrd="0" destOrd="0" parTransId="{CFFA4C86-17CA-4B52-8296-F46368578193}" sibTransId="{6B3F9BD1-6E94-40D5-941A-02DF8E0EF2EE}"/>
    <dgm:cxn modelId="{CE5BCA48-808A-4534-8908-29093D2FAC71}" srcId="{DBD0D029-A661-44F3-A273-688793B5CD72}" destId="{77F8C98E-CDAA-467F-A82D-744505BCB89C}" srcOrd="0" destOrd="0" parTransId="{8E52A748-3436-4619-95E3-0FE8D241A528}" sibTransId="{9661E862-C5F5-4171-9CD7-1C492BC71C92}"/>
    <dgm:cxn modelId="{AA86336C-52C4-4D27-8D64-C248103BEE11}" type="presOf" srcId="{77F8C98E-CDAA-467F-A82D-744505BCB89C}" destId="{4C9A0194-E951-4E15-A957-4C3F8228149C}" srcOrd="0" destOrd="0" presId="urn:microsoft.com/office/officeart/2005/8/layout/list1"/>
    <dgm:cxn modelId="{F282874D-1B4A-4BAE-B241-0E248F798ACB}" srcId="{8B9BFE6C-BCA3-408C-AD6F-2AC772F6AC3A}" destId="{94F74109-7B4A-469A-A44E-2CCDAD120305}" srcOrd="3" destOrd="0" parTransId="{34E9E3AA-A951-443E-A9D1-1842AEB6FB7A}" sibTransId="{BBC8AE93-3639-4E5C-8290-F1F691E2FAA2}"/>
    <dgm:cxn modelId="{5282A14E-CBD3-4D2C-8BF0-F2E0BFFDF572}" srcId="{94F74109-7B4A-469A-A44E-2CCDAD120305}" destId="{8EB59863-D269-4612-AD13-AB8A40B158A2}" srcOrd="0" destOrd="0" parTransId="{DA69548A-90C4-4FAE-900F-92ACBC53C64F}" sibTransId="{1EA59648-C76E-40A3-8F22-612C1F4BED43}"/>
    <dgm:cxn modelId="{41C62473-FBFC-4700-9CD3-4FAEC429DCF5}" type="presOf" srcId="{DBD0D029-A661-44F3-A273-688793B5CD72}" destId="{448E19C0-082F-4C9B-A7CA-DA5D95FC9049}" srcOrd="1" destOrd="0" presId="urn:microsoft.com/office/officeart/2005/8/layout/list1"/>
    <dgm:cxn modelId="{75936F75-7BD8-4D25-847F-82E9EFFEF3B9}" srcId="{637C9E5E-8AB3-4A9B-9C6C-EA3C5D1AFEE5}" destId="{365A498A-CF91-492D-BF82-04FC9DBAE1C6}" srcOrd="0" destOrd="0" parTransId="{ED1C02C4-F43C-452C-B133-97ECD79A129F}" sibTransId="{56F84DFB-294D-49E6-BBD3-1131C1745F12}"/>
    <dgm:cxn modelId="{C611C657-F962-4E49-B586-E14E26EFAB09}" srcId="{8B9BFE6C-BCA3-408C-AD6F-2AC772F6AC3A}" destId="{DBD0D029-A661-44F3-A273-688793B5CD72}" srcOrd="2" destOrd="0" parTransId="{1AA3E421-9925-4B19-AD3E-AB0076AFF7B6}" sibTransId="{ECC21390-3511-45C8-A170-CD52C2C46E16}"/>
    <dgm:cxn modelId="{D7753997-8470-48CC-B5DC-C215D722C0F0}" type="presOf" srcId="{28E5AA38-EF5C-4626-9A7C-42827D1C3D07}" destId="{0A8978F6-B7EA-4925-A8C9-EDE8D88881EB}" srcOrd="0" destOrd="0" presId="urn:microsoft.com/office/officeart/2005/8/layout/list1"/>
    <dgm:cxn modelId="{51A621A3-B997-446A-8B33-0E12C398E04E}" srcId="{637C9E5E-8AB3-4A9B-9C6C-EA3C5D1AFEE5}" destId="{80746EEC-3B24-4E02-A1EA-8D1FC3C3FD9A}" srcOrd="1" destOrd="0" parTransId="{34B0E718-1749-4499-8F96-41E71F9F169D}" sibTransId="{BC465738-A07E-47F0-849F-944C41130BB5}"/>
    <dgm:cxn modelId="{3CFE45A3-C1B5-42B9-BB45-69E351A94498}" type="presOf" srcId="{637C9E5E-8AB3-4A9B-9C6C-EA3C5D1AFEE5}" destId="{3D14234A-FD39-4CF8-9BB7-C12D92F277CC}" srcOrd="1" destOrd="0" presId="urn:microsoft.com/office/officeart/2005/8/layout/list1"/>
    <dgm:cxn modelId="{BDEB6BB9-BC53-4957-A38B-E01187556E5F}" type="presOf" srcId="{DF570EF0-FA90-497C-AD34-7B5A8D5925AD}" destId="{E226D829-0E63-47CF-AF74-7647A5B9C887}" srcOrd="0" destOrd="0" presId="urn:microsoft.com/office/officeart/2005/8/layout/list1"/>
    <dgm:cxn modelId="{99D782D0-3CDD-4D4F-836C-9B345F516834}" type="presOf" srcId="{94F74109-7B4A-469A-A44E-2CCDAD120305}" destId="{EA3E73DE-C987-415B-84D0-A341A6E3215F}" srcOrd="1" destOrd="0" presId="urn:microsoft.com/office/officeart/2005/8/layout/list1"/>
    <dgm:cxn modelId="{C6AA91D8-7DA2-443B-9876-A22FF463BB45}" type="presOf" srcId="{94F74109-7B4A-469A-A44E-2CCDAD120305}" destId="{FFE4551F-6111-4A15-A0C8-9E77C5C2E41A}" srcOrd="0" destOrd="0" presId="urn:microsoft.com/office/officeart/2005/8/layout/list1"/>
    <dgm:cxn modelId="{9C315FE7-CA0B-458A-8292-295ED1486DDA}" type="presOf" srcId="{365A498A-CF91-492D-BF82-04FC9DBAE1C6}" destId="{0F9D52E8-A493-4E12-993C-2586624C0E87}" srcOrd="0" destOrd="0" presId="urn:microsoft.com/office/officeart/2005/8/layout/list1"/>
    <dgm:cxn modelId="{0F50ECEE-24EC-4CA3-9EBE-A308A6FAAB84}" type="presOf" srcId="{28E5AA38-EF5C-4626-9A7C-42827D1C3D07}" destId="{6612099F-F6FE-4677-8F05-60A7228C8BDF}" srcOrd="1" destOrd="0" presId="urn:microsoft.com/office/officeart/2005/8/layout/list1"/>
    <dgm:cxn modelId="{AEEB1EF4-29B7-40C6-A019-F54E56E6FD4F}" type="presOf" srcId="{80746EEC-3B24-4E02-A1EA-8D1FC3C3FD9A}" destId="{0F9D52E8-A493-4E12-993C-2586624C0E87}" srcOrd="0" destOrd="1" presId="urn:microsoft.com/office/officeart/2005/8/layout/list1"/>
    <dgm:cxn modelId="{CDF842FF-E1D9-44BE-B2E8-00E1E7B01F79}" type="presOf" srcId="{DBD0D029-A661-44F3-A273-688793B5CD72}" destId="{874DB805-C7CE-4C7C-AFDB-16C811DB3A86}" srcOrd="0" destOrd="0" presId="urn:microsoft.com/office/officeart/2005/8/layout/list1"/>
    <dgm:cxn modelId="{5E51DE23-C39E-40AB-BA57-3CB4A88A00BA}" type="presParOf" srcId="{00FA527C-8F47-4A0F-9234-253D1A64F910}" destId="{3765FE9A-0618-49B6-B325-928ECC6ADD1E}" srcOrd="0" destOrd="0" presId="urn:microsoft.com/office/officeart/2005/8/layout/list1"/>
    <dgm:cxn modelId="{B2B8B7FE-E7BE-41BA-8778-62F6CECBD070}" type="presParOf" srcId="{3765FE9A-0618-49B6-B325-928ECC6ADD1E}" destId="{867EE673-BDFF-4F4C-861D-B4D47F62D838}" srcOrd="0" destOrd="0" presId="urn:microsoft.com/office/officeart/2005/8/layout/list1"/>
    <dgm:cxn modelId="{7845B14B-F01C-4F09-94A7-119FECE3CF51}" type="presParOf" srcId="{3765FE9A-0618-49B6-B325-928ECC6ADD1E}" destId="{3D14234A-FD39-4CF8-9BB7-C12D92F277CC}" srcOrd="1" destOrd="0" presId="urn:microsoft.com/office/officeart/2005/8/layout/list1"/>
    <dgm:cxn modelId="{BA21F112-B07E-45E8-AD69-6C76E0FCC356}" type="presParOf" srcId="{00FA527C-8F47-4A0F-9234-253D1A64F910}" destId="{5D785288-6A32-4CA9-AF20-31902D437726}" srcOrd="1" destOrd="0" presId="urn:microsoft.com/office/officeart/2005/8/layout/list1"/>
    <dgm:cxn modelId="{0E01B075-255E-40FB-8B5E-8F98B5E75C52}" type="presParOf" srcId="{00FA527C-8F47-4A0F-9234-253D1A64F910}" destId="{0F9D52E8-A493-4E12-993C-2586624C0E87}" srcOrd="2" destOrd="0" presId="urn:microsoft.com/office/officeart/2005/8/layout/list1"/>
    <dgm:cxn modelId="{C3B60D35-8F58-427C-BA80-0781CAD1B000}" type="presParOf" srcId="{00FA527C-8F47-4A0F-9234-253D1A64F910}" destId="{32D3C989-4992-4FA7-AAAE-5DB38AC96864}" srcOrd="3" destOrd="0" presId="urn:microsoft.com/office/officeart/2005/8/layout/list1"/>
    <dgm:cxn modelId="{5F80F703-BD41-4073-B007-0D1E510A4952}" type="presParOf" srcId="{00FA527C-8F47-4A0F-9234-253D1A64F910}" destId="{E96DEA30-51C3-4697-B9CF-772D322061D7}" srcOrd="4" destOrd="0" presId="urn:microsoft.com/office/officeart/2005/8/layout/list1"/>
    <dgm:cxn modelId="{FD28604E-7D44-499C-AC8E-753572ECF8C2}" type="presParOf" srcId="{E96DEA30-51C3-4697-B9CF-772D322061D7}" destId="{0A8978F6-B7EA-4925-A8C9-EDE8D88881EB}" srcOrd="0" destOrd="0" presId="urn:microsoft.com/office/officeart/2005/8/layout/list1"/>
    <dgm:cxn modelId="{EDA92A15-CB7C-425C-95D6-4478F77226F2}" type="presParOf" srcId="{E96DEA30-51C3-4697-B9CF-772D322061D7}" destId="{6612099F-F6FE-4677-8F05-60A7228C8BDF}" srcOrd="1" destOrd="0" presId="urn:microsoft.com/office/officeart/2005/8/layout/list1"/>
    <dgm:cxn modelId="{916EFA2B-C9AD-416B-B915-9872FF459E49}" type="presParOf" srcId="{00FA527C-8F47-4A0F-9234-253D1A64F910}" destId="{AC20337E-16F3-4681-B2E0-E228BA6C5384}" srcOrd="5" destOrd="0" presId="urn:microsoft.com/office/officeart/2005/8/layout/list1"/>
    <dgm:cxn modelId="{071EF4C4-3A10-42D6-9475-DFA40582E22F}" type="presParOf" srcId="{00FA527C-8F47-4A0F-9234-253D1A64F910}" destId="{E226D829-0E63-47CF-AF74-7647A5B9C887}" srcOrd="6" destOrd="0" presId="urn:microsoft.com/office/officeart/2005/8/layout/list1"/>
    <dgm:cxn modelId="{4B882602-13D3-4181-9A58-60719250F39F}" type="presParOf" srcId="{00FA527C-8F47-4A0F-9234-253D1A64F910}" destId="{68F39CC9-1F76-4C68-A097-1E839AC43CFB}" srcOrd="7" destOrd="0" presId="urn:microsoft.com/office/officeart/2005/8/layout/list1"/>
    <dgm:cxn modelId="{0E593465-EBF7-4DB6-8596-7E004BAD4DD3}" type="presParOf" srcId="{00FA527C-8F47-4A0F-9234-253D1A64F910}" destId="{1F8C1C54-6D48-43B5-8795-C9247DA0A8F9}" srcOrd="8" destOrd="0" presId="urn:microsoft.com/office/officeart/2005/8/layout/list1"/>
    <dgm:cxn modelId="{0362EC76-FD31-4202-9C21-6B24650623D6}" type="presParOf" srcId="{1F8C1C54-6D48-43B5-8795-C9247DA0A8F9}" destId="{874DB805-C7CE-4C7C-AFDB-16C811DB3A86}" srcOrd="0" destOrd="0" presId="urn:microsoft.com/office/officeart/2005/8/layout/list1"/>
    <dgm:cxn modelId="{C445C700-67B0-455C-BE9A-34357F26A161}" type="presParOf" srcId="{1F8C1C54-6D48-43B5-8795-C9247DA0A8F9}" destId="{448E19C0-082F-4C9B-A7CA-DA5D95FC9049}" srcOrd="1" destOrd="0" presId="urn:microsoft.com/office/officeart/2005/8/layout/list1"/>
    <dgm:cxn modelId="{A0742F65-3BF3-4F24-A3A9-DDDC9F5D56EC}" type="presParOf" srcId="{00FA527C-8F47-4A0F-9234-253D1A64F910}" destId="{FCD462CD-6957-4B7E-BADB-72749B7E25BE}" srcOrd="9" destOrd="0" presId="urn:microsoft.com/office/officeart/2005/8/layout/list1"/>
    <dgm:cxn modelId="{52047E61-F96A-41CE-AC84-92267ECEDC68}" type="presParOf" srcId="{00FA527C-8F47-4A0F-9234-253D1A64F910}" destId="{4C9A0194-E951-4E15-A957-4C3F8228149C}" srcOrd="10" destOrd="0" presId="urn:microsoft.com/office/officeart/2005/8/layout/list1"/>
    <dgm:cxn modelId="{7EC731D3-CFAE-489E-B969-C3EC1A3CB514}" type="presParOf" srcId="{00FA527C-8F47-4A0F-9234-253D1A64F910}" destId="{0F16FAEB-3333-4F67-857B-C79BEC204C14}" srcOrd="11" destOrd="0" presId="urn:microsoft.com/office/officeart/2005/8/layout/list1"/>
    <dgm:cxn modelId="{97DCADE9-23BD-49C9-8023-00E8E7ACA360}" type="presParOf" srcId="{00FA527C-8F47-4A0F-9234-253D1A64F910}" destId="{34EBFEE3-460B-4081-BE42-BC9689F8E1A8}" srcOrd="12" destOrd="0" presId="urn:microsoft.com/office/officeart/2005/8/layout/list1"/>
    <dgm:cxn modelId="{60A4277B-51C2-4479-8782-CAF98052A820}" type="presParOf" srcId="{34EBFEE3-460B-4081-BE42-BC9689F8E1A8}" destId="{FFE4551F-6111-4A15-A0C8-9E77C5C2E41A}" srcOrd="0" destOrd="0" presId="urn:microsoft.com/office/officeart/2005/8/layout/list1"/>
    <dgm:cxn modelId="{5BD7CC25-8B8E-4015-BF7D-C4EE9E040043}" type="presParOf" srcId="{34EBFEE3-460B-4081-BE42-BC9689F8E1A8}" destId="{EA3E73DE-C987-415B-84D0-A341A6E3215F}" srcOrd="1" destOrd="0" presId="urn:microsoft.com/office/officeart/2005/8/layout/list1"/>
    <dgm:cxn modelId="{8C694048-3E1F-4BFE-A25F-CDFBA90D7480}" type="presParOf" srcId="{00FA527C-8F47-4A0F-9234-253D1A64F910}" destId="{A3F38F7C-E457-4D2F-A56C-011DB554DEB0}" srcOrd="13" destOrd="0" presId="urn:microsoft.com/office/officeart/2005/8/layout/list1"/>
    <dgm:cxn modelId="{BDC5CBD1-F64F-44A6-98B8-124B038E405E}" type="presParOf" srcId="{00FA527C-8F47-4A0F-9234-253D1A64F910}" destId="{6373615B-E9C7-46CA-94AB-2D7D0CF422F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B9BFE6C-BCA3-408C-AD6F-2AC772F6AC3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7C9E5E-8AB3-4A9B-9C6C-EA3C5D1AFEE5}">
      <dgm:prSet phldrT="[Text]"/>
      <dgm:spPr/>
      <dgm:t>
        <a:bodyPr/>
        <a:lstStyle/>
        <a:p>
          <a:r>
            <a:rPr lang="en-US" dirty="0"/>
            <a:t>Ways to represent data in memory </a:t>
          </a:r>
        </a:p>
      </dgm:t>
    </dgm:pt>
    <dgm:pt modelId="{CFFA4C86-17CA-4B52-8296-F46368578193}" type="parTrans" cxnId="{DFBE7567-2428-4E00-9FB1-24560EAABD1C}">
      <dgm:prSet/>
      <dgm:spPr/>
      <dgm:t>
        <a:bodyPr/>
        <a:lstStyle/>
        <a:p>
          <a:endParaRPr lang="en-US"/>
        </a:p>
      </dgm:t>
    </dgm:pt>
    <dgm:pt modelId="{6B3F9BD1-6E94-40D5-941A-02DF8E0EF2EE}" type="sibTrans" cxnId="{DFBE7567-2428-4E00-9FB1-24560EAABD1C}">
      <dgm:prSet/>
      <dgm:spPr/>
      <dgm:t>
        <a:bodyPr/>
        <a:lstStyle/>
        <a:p>
          <a:endParaRPr lang="en-US"/>
        </a:p>
      </dgm:t>
    </dgm:pt>
    <dgm:pt modelId="{28E5AA38-EF5C-4626-9A7C-42827D1C3D07}">
      <dgm:prSet/>
      <dgm:spPr/>
      <dgm:t>
        <a:bodyPr/>
        <a:lstStyle/>
        <a:p>
          <a:r>
            <a:rPr lang="en-US" dirty="0"/>
            <a:t>Ways to manipulate data in memory</a:t>
          </a:r>
        </a:p>
      </dgm:t>
    </dgm:pt>
    <dgm:pt modelId="{76D2CA77-7437-45A1-BAF2-A395615D400B}" type="parTrans" cxnId="{E7EC1C5B-C2A2-45DD-B250-F8EA9A60AE4A}">
      <dgm:prSet/>
      <dgm:spPr/>
      <dgm:t>
        <a:bodyPr/>
        <a:lstStyle/>
        <a:p>
          <a:endParaRPr lang="en-US"/>
        </a:p>
      </dgm:t>
    </dgm:pt>
    <dgm:pt modelId="{A6B5EE5F-BA14-4A7B-998A-2D604DC617C8}" type="sibTrans" cxnId="{E7EC1C5B-C2A2-45DD-B250-F8EA9A60AE4A}">
      <dgm:prSet/>
      <dgm:spPr/>
      <dgm:t>
        <a:bodyPr/>
        <a:lstStyle/>
        <a:p>
          <a:endParaRPr lang="en-US"/>
        </a:p>
      </dgm:t>
    </dgm:pt>
    <dgm:pt modelId="{DBD0D029-A661-44F3-A273-688793B5CD72}">
      <dgm:prSet/>
      <dgm:spPr/>
      <dgm:t>
        <a:bodyPr/>
        <a:lstStyle/>
        <a:p>
          <a:r>
            <a:rPr lang="en-US" dirty="0"/>
            <a:t>Ways to show data and actions to users</a:t>
          </a:r>
        </a:p>
      </dgm:t>
    </dgm:pt>
    <dgm:pt modelId="{1AA3E421-9925-4B19-AD3E-AB0076AFF7B6}" type="parTrans" cxnId="{C611C657-F962-4E49-B586-E14E26EFAB09}">
      <dgm:prSet/>
      <dgm:spPr/>
      <dgm:t>
        <a:bodyPr/>
        <a:lstStyle/>
        <a:p>
          <a:endParaRPr lang="en-US"/>
        </a:p>
      </dgm:t>
    </dgm:pt>
    <dgm:pt modelId="{ECC21390-3511-45C8-A170-CD52C2C46E16}" type="sibTrans" cxnId="{C611C657-F962-4E49-B586-E14E26EFAB09}">
      <dgm:prSet/>
      <dgm:spPr/>
      <dgm:t>
        <a:bodyPr/>
        <a:lstStyle/>
        <a:p>
          <a:endParaRPr lang="en-US"/>
        </a:p>
      </dgm:t>
    </dgm:pt>
    <dgm:pt modelId="{94F74109-7B4A-469A-A44E-2CCDAD120305}">
      <dgm:prSet/>
      <dgm:spPr/>
      <dgm:t>
        <a:bodyPr/>
        <a:lstStyle/>
        <a:p>
          <a:r>
            <a:rPr lang="en-US" dirty="0"/>
            <a:t>Ways to persist data outside of memory </a:t>
          </a:r>
        </a:p>
      </dgm:t>
    </dgm:pt>
    <dgm:pt modelId="{34E9E3AA-A951-443E-A9D1-1842AEB6FB7A}" type="parTrans" cxnId="{F282874D-1B4A-4BAE-B241-0E248F798ACB}">
      <dgm:prSet/>
      <dgm:spPr/>
      <dgm:t>
        <a:bodyPr/>
        <a:lstStyle/>
        <a:p>
          <a:endParaRPr lang="en-US"/>
        </a:p>
      </dgm:t>
    </dgm:pt>
    <dgm:pt modelId="{BBC8AE93-3639-4E5C-8290-F1F691E2FAA2}" type="sibTrans" cxnId="{F282874D-1B4A-4BAE-B241-0E248F798ACB}">
      <dgm:prSet/>
      <dgm:spPr/>
      <dgm:t>
        <a:bodyPr/>
        <a:lstStyle/>
        <a:p>
          <a:endParaRPr lang="en-US"/>
        </a:p>
      </dgm:t>
    </dgm:pt>
    <dgm:pt modelId="{365A498A-CF91-492D-BF82-04FC9DBAE1C6}">
      <dgm:prSet phldrT="[Text]"/>
      <dgm:spPr/>
      <dgm:t>
        <a:bodyPr/>
        <a:lstStyle/>
        <a:p>
          <a:r>
            <a:rPr lang="en-US" dirty="0"/>
            <a:t>Variables and Constants</a:t>
          </a:r>
        </a:p>
      </dgm:t>
    </dgm:pt>
    <dgm:pt modelId="{ED1C02C4-F43C-452C-B133-97ECD79A129F}" type="parTrans" cxnId="{75936F75-7BD8-4D25-847F-82E9EFFEF3B9}">
      <dgm:prSet/>
      <dgm:spPr/>
    </dgm:pt>
    <dgm:pt modelId="{56F84DFB-294D-49E6-BBD3-1131C1745F12}" type="sibTrans" cxnId="{75936F75-7BD8-4D25-847F-82E9EFFEF3B9}">
      <dgm:prSet/>
      <dgm:spPr/>
    </dgm:pt>
    <dgm:pt modelId="{DF570EF0-FA90-497C-AD34-7B5A8D5925AD}">
      <dgm:prSet/>
      <dgm:spPr/>
      <dgm:t>
        <a:bodyPr/>
        <a:lstStyle/>
        <a:p>
          <a:r>
            <a:rPr lang="en-US" dirty="0"/>
            <a:t>Operators and Expressions</a:t>
          </a:r>
        </a:p>
      </dgm:t>
    </dgm:pt>
    <dgm:pt modelId="{33C1FD87-FE67-44E6-88DB-02737DC71375}" type="parTrans" cxnId="{E6C57114-1856-44A3-96C9-E3B3B42C7A5B}">
      <dgm:prSet/>
      <dgm:spPr/>
    </dgm:pt>
    <dgm:pt modelId="{8EA6CAA6-BE81-4E9C-875A-B314740DE25B}" type="sibTrans" cxnId="{E6C57114-1856-44A3-96C9-E3B3B42C7A5B}">
      <dgm:prSet/>
      <dgm:spPr/>
    </dgm:pt>
    <dgm:pt modelId="{77F8C98E-CDAA-467F-A82D-744505BCB89C}">
      <dgm:prSet/>
      <dgm:spPr/>
      <dgm:t>
        <a:bodyPr/>
        <a:lstStyle/>
        <a:p>
          <a:r>
            <a:rPr lang="en-US" dirty="0"/>
            <a:t>User Interface Framework</a:t>
          </a:r>
        </a:p>
      </dgm:t>
    </dgm:pt>
    <dgm:pt modelId="{8E52A748-3436-4619-95E3-0FE8D241A528}" type="parTrans" cxnId="{CE5BCA48-808A-4534-8908-29093D2FAC71}">
      <dgm:prSet/>
      <dgm:spPr/>
    </dgm:pt>
    <dgm:pt modelId="{9661E862-C5F5-4171-9CD7-1C492BC71C92}" type="sibTrans" cxnId="{CE5BCA48-808A-4534-8908-29093D2FAC71}">
      <dgm:prSet/>
      <dgm:spPr/>
    </dgm:pt>
    <dgm:pt modelId="{8EB59863-D269-4612-AD13-AB8A40B158A2}">
      <dgm:prSet/>
      <dgm:spPr/>
      <dgm:t>
        <a:bodyPr/>
        <a:lstStyle/>
        <a:p>
          <a:r>
            <a:rPr lang="en-US" dirty="0"/>
            <a:t>Files and Databases</a:t>
          </a:r>
        </a:p>
      </dgm:t>
    </dgm:pt>
    <dgm:pt modelId="{DA69548A-90C4-4FAE-900F-92ACBC53C64F}" type="parTrans" cxnId="{5282A14E-CBD3-4D2C-8BF0-F2E0BFFDF572}">
      <dgm:prSet/>
      <dgm:spPr/>
    </dgm:pt>
    <dgm:pt modelId="{1EA59648-C76E-40A3-8F22-612C1F4BED43}" type="sibTrans" cxnId="{5282A14E-CBD3-4D2C-8BF0-F2E0BFFDF572}">
      <dgm:prSet/>
      <dgm:spPr/>
    </dgm:pt>
    <dgm:pt modelId="{80746EEC-3B24-4E02-A1EA-8D1FC3C3FD9A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34B0E718-1749-4499-8F96-41E71F9F169D}" type="parTrans" cxnId="{51A621A3-B997-446A-8B33-0E12C398E04E}">
      <dgm:prSet/>
      <dgm:spPr/>
    </dgm:pt>
    <dgm:pt modelId="{BC465738-A07E-47F0-849F-944C41130BB5}" type="sibTrans" cxnId="{51A621A3-B997-446A-8B33-0E12C398E04E}">
      <dgm:prSet/>
      <dgm:spPr/>
    </dgm:pt>
    <dgm:pt modelId="{00FA527C-8F47-4A0F-9234-253D1A64F910}" type="pres">
      <dgm:prSet presAssocID="{8B9BFE6C-BCA3-408C-AD6F-2AC772F6AC3A}" presName="linear" presStyleCnt="0">
        <dgm:presLayoutVars>
          <dgm:dir/>
          <dgm:animLvl val="lvl"/>
          <dgm:resizeHandles val="exact"/>
        </dgm:presLayoutVars>
      </dgm:prSet>
      <dgm:spPr/>
    </dgm:pt>
    <dgm:pt modelId="{3765FE9A-0618-49B6-B325-928ECC6ADD1E}" type="pres">
      <dgm:prSet presAssocID="{637C9E5E-8AB3-4A9B-9C6C-EA3C5D1AFEE5}" presName="parentLin" presStyleCnt="0"/>
      <dgm:spPr/>
    </dgm:pt>
    <dgm:pt modelId="{867EE673-BDFF-4F4C-861D-B4D47F62D838}" type="pres">
      <dgm:prSet presAssocID="{637C9E5E-8AB3-4A9B-9C6C-EA3C5D1AFEE5}" presName="parentLeftMargin" presStyleLbl="node1" presStyleIdx="0" presStyleCnt="4"/>
      <dgm:spPr/>
    </dgm:pt>
    <dgm:pt modelId="{3D14234A-FD39-4CF8-9BB7-C12D92F277CC}" type="pres">
      <dgm:prSet presAssocID="{637C9E5E-8AB3-4A9B-9C6C-EA3C5D1AFE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785288-6A32-4CA9-AF20-31902D437726}" type="pres">
      <dgm:prSet presAssocID="{637C9E5E-8AB3-4A9B-9C6C-EA3C5D1AFEE5}" presName="negativeSpace" presStyleCnt="0"/>
      <dgm:spPr/>
    </dgm:pt>
    <dgm:pt modelId="{0F9D52E8-A493-4E12-993C-2586624C0E87}" type="pres">
      <dgm:prSet presAssocID="{637C9E5E-8AB3-4A9B-9C6C-EA3C5D1AFEE5}" presName="childText" presStyleLbl="conFgAcc1" presStyleIdx="0" presStyleCnt="4">
        <dgm:presLayoutVars>
          <dgm:bulletEnabled val="1"/>
        </dgm:presLayoutVars>
      </dgm:prSet>
      <dgm:spPr/>
    </dgm:pt>
    <dgm:pt modelId="{32D3C989-4992-4FA7-AAAE-5DB38AC96864}" type="pres">
      <dgm:prSet presAssocID="{6B3F9BD1-6E94-40D5-941A-02DF8E0EF2EE}" presName="spaceBetweenRectangles" presStyleCnt="0"/>
      <dgm:spPr/>
    </dgm:pt>
    <dgm:pt modelId="{E96DEA30-51C3-4697-B9CF-772D322061D7}" type="pres">
      <dgm:prSet presAssocID="{28E5AA38-EF5C-4626-9A7C-42827D1C3D07}" presName="parentLin" presStyleCnt="0"/>
      <dgm:spPr/>
    </dgm:pt>
    <dgm:pt modelId="{0A8978F6-B7EA-4925-A8C9-EDE8D88881EB}" type="pres">
      <dgm:prSet presAssocID="{28E5AA38-EF5C-4626-9A7C-42827D1C3D07}" presName="parentLeftMargin" presStyleLbl="node1" presStyleIdx="0" presStyleCnt="4"/>
      <dgm:spPr/>
    </dgm:pt>
    <dgm:pt modelId="{6612099F-F6FE-4677-8F05-60A7228C8BDF}" type="pres">
      <dgm:prSet presAssocID="{28E5AA38-EF5C-4626-9A7C-42827D1C3D0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20337E-16F3-4681-B2E0-E228BA6C5384}" type="pres">
      <dgm:prSet presAssocID="{28E5AA38-EF5C-4626-9A7C-42827D1C3D07}" presName="negativeSpace" presStyleCnt="0"/>
      <dgm:spPr/>
    </dgm:pt>
    <dgm:pt modelId="{E226D829-0E63-47CF-AF74-7647A5B9C887}" type="pres">
      <dgm:prSet presAssocID="{28E5AA38-EF5C-4626-9A7C-42827D1C3D07}" presName="childText" presStyleLbl="conFgAcc1" presStyleIdx="1" presStyleCnt="4">
        <dgm:presLayoutVars>
          <dgm:bulletEnabled val="1"/>
        </dgm:presLayoutVars>
      </dgm:prSet>
      <dgm:spPr/>
    </dgm:pt>
    <dgm:pt modelId="{68F39CC9-1F76-4C68-A097-1E839AC43CFB}" type="pres">
      <dgm:prSet presAssocID="{A6B5EE5F-BA14-4A7B-998A-2D604DC617C8}" presName="spaceBetweenRectangles" presStyleCnt="0"/>
      <dgm:spPr/>
    </dgm:pt>
    <dgm:pt modelId="{1F8C1C54-6D48-43B5-8795-C9247DA0A8F9}" type="pres">
      <dgm:prSet presAssocID="{DBD0D029-A661-44F3-A273-688793B5CD72}" presName="parentLin" presStyleCnt="0"/>
      <dgm:spPr/>
    </dgm:pt>
    <dgm:pt modelId="{874DB805-C7CE-4C7C-AFDB-16C811DB3A86}" type="pres">
      <dgm:prSet presAssocID="{DBD0D029-A661-44F3-A273-688793B5CD72}" presName="parentLeftMargin" presStyleLbl="node1" presStyleIdx="1" presStyleCnt="4"/>
      <dgm:spPr/>
    </dgm:pt>
    <dgm:pt modelId="{448E19C0-082F-4C9B-A7CA-DA5D95FC9049}" type="pres">
      <dgm:prSet presAssocID="{DBD0D029-A661-44F3-A273-688793B5CD72}" presName="parentText" presStyleLbl="node1" presStyleIdx="2" presStyleCnt="4" custLinFactNeighborX="1911" custLinFactNeighborY="5261">
        <dgm:presLayoutVars>
          <dgm:chMax val="0"/>
          <dgm:bulletEnabled val="1"/>
        </dgm:presLayoutVars>
      </dgm:prSet>
      <dgm:spPr/>
    </dgm:pt>
    <dgm:pt modelId="{FCD462CD-6957-4B7E-BADB-72749B7E25BE}" type="pres">
      <dgm:prSet presAssocID="{DBD0D029-A661-44F3-A273-688793B5CD72}" presName="negativeSpace" presStyleCnt="0"/>
      <dgm:spPr/>
    </dgm:pt>
    <dgm:pt modelId="{4C9A0194-E951-4E15-A957-4C3F8228149C}" type="pres">
      <dgm:prSet presAssocID="{DBD0D029-A661-44F3-A273-688793B5CD72}" presName="childText" presStyleLbl="conFgAcc1" presStyleIdx="2" presStyleCnt="4">
        <dgm:presLayoutVars>
          <dgm:bulletEnabled val="1"/>
        </dgm:presLayoutVars>
      </dgm:prSet>
      <dgm:spPr/>
    </dgm:pt>
    <dgm:pt modelId="{0F16FAEB-3333-4F67-857B-C79BEC204C14}" type="pres">
      <dgm:prSet presAssocID="{ECC21390-3511-45C8-A170-CD52C2C46E16}" presName="spaceBetweenRectangles" presStyleCnt="0"/>
      <dgm:spPr/>
    </dgm:pt>
    <dgm:pt modelId="{34EBFEE3-460B-4081-BE42-BC9689F8E1A8}" type="pres">
      <dgm:prSet presAssocID="{94F74109-7B4A-469A-A44E-2CCDAD120305}" presName="parentLin" presStyleCnt="0"/>
      <dgm:spPr/>
    </dgm:pt>
    <dgm:pt modelId="{FFE4551F-6111-4A15-A0C8-9E77C5C2E41A}" type="pres">
      <dgm:prSet presAssocID="{94F74109-7B4A-469A-A44E-2CCDAD120305}" presName="parentLeftMargin" presStyleLbl="node1" presStyleIdx="2" presStyleCnt="4"/>
      <dgm:spPr/>
    </dgm:pt>
    <dgm:pt modelId="{EA3E73DE-C987-415B-84D0-A341A6E3215F}" type="pres">
      <dgm:prSet presAssocID="{94F74109-7B4A-469A-A44E-2CCDAD12030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3F38F7C-E457-4D2F-A56C-011DB554DEB0}" type="pres">
      <dgm:prSet presAssocID="{94F74109-7B4A-469A-A44E-2CCDAD120305}" presName="negativeSpace" presStyleCnt="0"/>
      <dgm:spPr/>
    </dgm:pt>
    <dgm:pt modelId="{6373615B-E9C7-46CA-94AB-2D7D0CF422F4}" type="pres">
      <dgm:prSet presAssocID="{94F74109-7B4A-469A-A44E-2CCDAD12030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6C57114-1856-44A3-96C9-E3B3B42C7A5B}" srcId="{28E5AA38-EF5C-4626-9A7C-42827D1C3D07}" destId="{DF570EF0-FA90-497C-AD34-7B5A8D5925AD}" srcOrd="0" destOrd="0" parTransId="{33C1FD87-FE67-44E6-88DB-02737DC71375}" sibTransId="{8EA6CAA6-BE81-4E9C-875A-B314740DE25B}"/>
    <dgm:cxn modelId="{A69E1622-8AC5-4EF0-AF5D-39D85040CC96}" type="presOf" srcId="{8EB59863-D269-4612-AD13-AB8A40B158A2}" destId="{6373615B-E9C7-46CA-94AB-2D7D0CF422F4}" srcOrd="0" destOrd="0" presId="urn:microsoft.com/office/officeart/2005/8/layout/list1"/>
    <dgm:cxn modelId="{E7EC1C5B-C2A2-45DD-B250-F8EA9A60AE4A}" srcId="{8B9BFE6C-BCA3-408C-AD6F-2AC772F6AC3A}" destId="{28E5AA38-EF5C-4626-9A7C-42827D1C3D07}" srcOrd="1" destOrd="0" parTransId="{76D2CA77-7437-45A1-BAF2-A395615D400B}" sibTransId="{A6B5EE5F-BA14-4A7B-998A-2D604DC617C8}"/>
    <dgm:cxn modelId="{D18D1762-BC89-483E-ACCE-2D6F209BD1A0}" type="presOf" srcId="{637C9E5E-8AB3-4A9B-9C6C-EA3C5D1AFEE5}" destId="{867EE673-BDFF-4F4C-861D-B4D47F62D838}" srcOrd="0" destOrd="0" presId="urn:microsoft.com/office/officeart/2005/8/layout/list1"/>
    <dgm:cxn modelId="{D3E60863-4E60-4A30-BA51-CE001CEF85D3}" type="presOf" srcId="{8B9BFE6C-BCA3-408C-AD6F-2AC772F6AC3A}" destId="{00FA527C-8F47-4A0F-9234-253D1A64F910}" srcOrd="0" destOrd="0" presId="urn:microsoft.com/office/officeart/2005/8/layout/list1"/>
    <dgm:cxn modelId="{DFBE7567-2428-4E00-9FB1-24560EAABD1C}" srcId="{8B9BFE6C-BCA3-408C-AD6F-2AC772F6AC3A}" destId="{637C9E5E-8AB3-4A9B-9C6C-EA3C5D1AFEE5}" srcOrd="0" destOrd="0" parTransId="{CFFA4C86-17CA-4B52-8296-F46368578193}" sibTransId="{6B3F9BD1-6E94-40D5-941A-02DF8E0EF2EE}"/>
    <dgm:cxn modelId="{CE5BCA48-808A-4534-8908-29093D2FAC71}" srcId="{DBD0D029-A661-44F3-A273-688793B5CD72}" destId="{77F8C98E-CDAA-467F-A82D-744505BCB89C}" srcOrd="0" destOrd="0" parTransId="{8E52A748-3436-4619-95E3-0FE8D241A528}" sibTransId="{9661E862-C5F5-4171-9CD7-1C492BC71C92}"/>
    <dgm:cxn modelId="{AA86336C-52C4-4D27-8D64-C248103BEE11}" type="presOf" srcId="{77F8C98E-CDAA-467F-A82D-744505BCB89C}" destId="{4C9A0194-E951-4E15-A957-4C3F8228149C}" srcOrd="0" destOrd="0" presId="urn:microsoft.com/office/officeart/2005/8/layout/list1"/>
    <dgm:cxn modelId="{F282874D-1B4A-4BAE-B241-0E248F798ACB}" srcId="{8B9BFE6C-BCA3-408C-AD6F-2AC772F6AC3A}" destId="{94F74109-7B4A-469A-A44E-2CCDAD120305}" srcOrd="3" destOrd="0" parTransId="{34E9E3AA-A951-443E-A9D1-1842AEB6FB7A}" sibTransId="{BBC8AE93-3639-4E5C-8290-F1F691E2FAA2}"/>
    <dgm:cxn modelId="{5282A14E-CBD3-4D2C-8BF0-F2E0BFFDF572}" srcId="{94F74109-7B4A-469A-A44E-2CCDAD120305}" destId="{8EB59863-D269-4612-AD13-AB8A40B158A2}" srcOrd="0" destOrd="0" parTransId="{DA69548A-90C4-4FAE-900F-92ACBC53C64F}" sibTransId="{1EA59648-C76E-40A3-8F22-612C1F4BED43}"/>
    <dgm:cxn modelId="{41C62473-FBFC-4700-9CD3-4FAEC429DCF5}" type="presOf" srcId="{DBD0D029-A661-44F3-A273-688793B5CD72}" destId="{448E19C0-082F-4C9B-A7CA-DA5D95FC9049}" srcOrd="1" destOrd="0" presId="urn:microsoft.com/office/officeart/2005/8/layout/list1"/>
    <dgm:cxn modelId="{75936F75-7BD8-4D25-847F-82E9EFFEF3B9}" srcId="{637C9E5E-8AB3-4A9B-9C6C-EA3C5D1AFEE5}" destId="{365A498A-CF91-492D-BF82-04FC9DBAE1C6}" srcOrd="0" destOrd="0" parTransId="{ED1C02C4-F43C-452C-B133-97ECD79A129F}" sibTransId="{56F84DFB-294D-49E6-BBD3-1131C1745F12}"/>
    <dgm:cxn modelId="{C611C657-F962-4E49-B586-E14E26EFAB09}" srcId="{8B9BFE6C-BCA3-408C-AD6F-2AC772F6AC3A}" destId="{DBD0D029-A661-44F3-A273-688793B5CD72}" srcOrd="2" destOrd="0" parTransId="{1AA3E421-9925-4B19-AD3E-AB0076AFF7B6}" sibTransId="{ECC21390-3511-45C8-A170-CD52C2C46E16}"/>
    <dgm:cxn modelId="{D7753997-8470-48CC-B5DC-C215D722C0F0}" type="presOf" srcId="{28E5AA38-EF5C-4626-9A7C-42827D1C3D07}" destId="{0A8978F6-B7EA-4925-A8C9-EDE8D88881EB}" srcOrd="0" destOrd="0" presId="urn:microsoft.com/office/officeart/2005/8/layout/list1"/>
    <dgm:cxn modelId="{51A621A3-B997-446A-8B33-0E12C398E04E}" srcId="{637C9E5E-8AB3-4A9B-9C6C-EA3C5D1AFEE5}" destId="{80746EEC-3B24-4E02-A1EA-8D1FC3C3FD9A}" srcOrd="1" destOrd="0" parTransId="{34B0E718-1749-4499-8F96-41E71F9F169D}" sibTransId="{BC465738-A07E-47F0-849F-944C41130BB5}"/>
    <dgm:cxn modelId="{3CFE45A3-C1B5-42B9-BB45-69E351A94498}" type="presOf" srcId="{637C9E5E-8AB3-4A9B-9C6C-EA3C5D1AFEE5}" destId="{3D14234A-FD39-4CF8-9BB7-C12D92F277CC}" srcOrd="1" destOrd="0" presId="urn:microsoft.com/office/officeart/2005/8/layout/list1"/>
    <dgm:cxn modelId="{BDEB6BB9-BC53-4957-A38B-E01187556E5F}" type="presOf" srcId="{DF570EF0-FA90-497C-AD34-7B5A8D5925AD}" destId="{E226D829-0E63-47CF-AF74-7647A5B9C887}" srcOrd="0" destOrd="0" presId="urn:microsoft.com/office/officeart/2005/8/layout/list1"/>
    <dgm:cxn modelId="{99D782D0-3CDD-4D4F-836C-9B345F516834}" type="presOf" srcId="{94F74109-7B4A-469A-A44E-2CCDAD120305}" destId="{EA3E73DE-C987-415B-84D0-A341A6E3215F}" srcOrd="1" destOrd="0" presId="urn:microsoft.com/office/officeart/2005/8/layout/list1"/>
    <dgm:cxn modelId="{C6AA91D8-7DA2-443B-9876-A22FF463BB45}" type="presOf" srcId="{94F74109-7B4A-469A-A44E-2CCDAD120305}" destId="{FFE4551F-6111-4A15-A0C8-9E77C5C2E41A}" srcOrd="0" destOrd="0" presId="urn:microsoft.com/office/officeart/2005/8/layout/list1"/>
    <dgm:cxn modelId="{9C315FE7-CA0B-458A-8292-295ED1486DDA}" type="presOf" srcId="{365A498A-CF91-492D-BF82-04FC9DBAE1C6}" destId="{0F9D52E8-A493-4E12-993C-2586624C0E87}" srcOrd="0" destOrd="0" presId="urn:microsoft.com/office/officeart/2005/8/layout/list1"/>
    <dgm:cxn modelId="{0F50ECEE-24EC-4CA3-9EBE-A308A6FAAB84}" type="presOf" srcId="{28E5AA38-EF5C-4626-9A7C-42827D1C3D07}" destId="{6612099F-F6FE-4677-8F05-60A7228C8BDF}" srcOrd="1" destOrd="0" presId="urn:microsoft.com/office/officeart/2005/8/layout/list1"/>
    <dgm:cxn modelId="{AEEB1EF4-29B7-40C6-A019-F54E56E6FD4F}" type="presOf" srcId="{80746EEC-3B24-4E02-A1EA-8D1FC3C3FD9A}" destId="{0F9D52E8-A493-4E12-993C-2586624C0E87}" srcOrd="0" destOrd="1" presId="urn:microsoft.com/office/officeart/2005/8/layout/list1"/>
    <dgm:cxn modelId="{CDF842FF-E1D9-44BE-B2E8-00E1E7B01F79}" type="presOf" srcId="{DBD0D029-A661-44F3-A273-688793B5CD72}" destId="{874DB805-C7CE-4C7C-AFDB-16C811DB3A86}" srcOrd="0" destOrd="0" presId="urn:microsoft.com/office/officeart/2005/8/layout/list1"/>
    <dgm:cxn modelId="{5E51DE23-C39E-40AB-BA57-3CB4A88A00BA}" type="presParOf" srcId="{00FA527C-8F47-4A0F-9234-253D1A64F910}" destId="{3765FE9A-0618-49B6-B325-928ECC6ADD1E}" srcOrd="0" destOrd="0" presId="urn:microsoft.com/office/officeart/2005/8/layout/list1"/>
    <dgm:cxn modelId="{B2B8B7FE-E7BE-41BA-8778-62F6CECBD070}" type="presParOf" srcId="{3765FE9A-0618-49B6-B325-928ECC6ADD1E}" destId="{867EE673-BDFF-4F4C-861D-B4D47F62D838}" srcOrd="0" destOrd="0" presId="urn:microsoft.com/office/officeart/2005/8/layout/list1"/>
    <dgm:cxn modelId="{7845B14B-F01C-4F09-94A7-119FECE3CF51}" type="presParOf" srcId="{3765FE9A-0618-49B6-B325-928ECC6ADD1E}" destId="{3D14234A-FD39-4CF8-9BB7-C12D92F277CC}" srcOrd="1" destOrd="0" presId="urn:microsoft.com/office/officeart/2005/8/layout/list1"/>
    <dgm:cxn modelId="{BA21F112-B07E-45E8-AD69-6C76E0FCC356}" type="presParOf" srcId="{00FA527C-8F47-4A0F-9234-253D1A64F910}" destId="{5D785288-6A32-4CA9-AF20-31902D437726}" srcOrd="1" destOrd="0" presId="urn:microsoft.com/office/officeart/2005/8/layout/list1"/>
    <dgm:cxn modelId="{0E01B075-255E-40FB-8B5E-8F98B5E75C52}" type="presParOf" srcId="{00FA527C-8F47-4A0F-9234-253D1A64F910}" destId="{0F9D52E8-A493-4E12-993C-2586624C0E87}" srcOrd="2" destOrd="0" presId="urn:microsoft.com/office/officeart/2005/8/layout/list1"/>
    <dgm:cxn modelId="{C3B60D35-8F58-427C-BA80-0781CAD1B000}" type="presParOf" srcId="{00FA527C-8F47-4A0F-9234-253D1A64F910}" destId="{32D3C989-4992-4FA7-AAAE-5DB38AC96864}" srcOrd="3" destOrd="0" presId="urn:microsoft.com/office/officeart/2005/8/layout/list1"/>
    <dgm:cxn modelId="{5F80F703-BD41-4073-B007-0D1E510A4952}" type="presParOf" srcId="{00FA527C-8F47-4A0F-9234-253D1A64F910}" destId="{E96DEA30-51C3-4697-B9CF-772D322061D7}" srcOrd="4" destOrd="0" presId="urn:microsoft.com/office/officeart/2005/8/layout/list1"/>
    <dgm:cxn modelId="{FD28604E-7D44-499C-AC8E-753572ECF8C2}" type="presParOf" srcId="{E96DEA30-51C3-4697-B9CF-772D322061D7}" destId="{0A8978F6-B7EA-4925-A8C9-EDE8D88881EB}" srcOrd="0" destOrd="0" presId="urn:microsoft.com/office/officeart/2005/8/layout/list1"/>
    <dgm:cxn modelId="{EDA92A15-CB7C-425C-95D6-4478F77226F2}" type="presParOf" srcId="{E96DEA30-51C3-4697-B9CF-772D322061D7}" destId="{6612099F-F6FE-4677-8F05-60A7228C8BDF}" srcOrd="1" destOrd="0" presId="urn:microsoft.com/office/officeart/2005/8/layout/list1"/>
    <dgm:cxn modelId="{916EFA2B-C9AD-416B-B915-9872FF459E49}" type="presParOf" srcId="{00FA527C-8F47-4A0F-9234-253D1A64F910}" destId="{AC20337E-16F3-4681-B2E0-E228BA6C5384}" srcOrd="5" destOrd="0" presId="urn:microsoft.com/office/officeart/2005/8/layout/list1"/>
    <dgm:cxn modelId="{071EF4C4-3A10-42D6-9475-DFA40582E22F}" type="presParOf" srcId="{00FA527C-8F47-4A0F-9234-253D1A64F910}" destId="{E226D829-0E63-47CF-AF74-7647A5B9C887}" srcOrd="6" destOrd="0" presId="urn:microsoft.com/office/officeart/2005/8/layout/list1"/>
    <dgm:cxn modelId="{4B882602-13D3-4181-9A58-60719250F39F}" type="presParOf" srcId="{00FA527C-8F47-4A0F-9234-253D1A64F910}" destId="{68F39CC9-1F76-4C68-A097-1E839AC43CFB}" srcOrd="7" destOrd="0" presId="urn:microsoft.com/office/officeart/2005/8/layout/list1"/>
    <dgm:cxn modelId="{0E593465-EBF7-4DB6-8596-7E004BAD4DD3}" type="presParOf" srcId="{00FA527C-8F47-4A0F-9234-253D1A64F910}" destId="{1F8C1C54-6D48-43B5-8795-C9247DA0A8F9}" srcOrd="8" destOrd="0" presId="urn:microsoft.com/office/officeart/2005/8/layout/list1"/>
    <dgm:cxn modelId="{0362EC76-FD31-4202-9C21-6B24650623D6}" type="presParOf" srcId="{1F8C1C54-6D48-43B5-8795-C9247DA0A8F9}" destId="{874DB805-C7CE-4C7C-AFDB-16C811DB3A86}" srcOrd="0" destOrd="0" presId="urn:microsoft.com/office/officeart/2005/8/layout/list1"/>
    <dgm:cxn modelId="{C445C700-67B0-455C-BE9A-34357F26A161}" type="presParOf" srcId="{1F8C1C54-6D48-43B5-8795-C9247DA0A8F9}" destId="{448E19C0-082F-4C9B-A7CA-DA5D95FC9049}" srcOrd="1" destOrd="0" presId="urn:microsoft.com/office/officeart/2005/8/layout/list1"/>
    <dgm:cxn modelId="{A0742F65-3BF3-4F24-A3A9-DDDC9F5D56EC}" type="presParOf" srcId="{00FA527C-8F47-4A0F-9234-253D1A64F910}" destId="{FCD462CD-6957-4B7E-BADB-72749B7E25BE}" srcOrd="9" destOrd="0" presId="urn:microsoft.com/office/officeart/2005/8/layout/list1"/>
    <dgm:cxn modelId="{52047E61-F96A-41CE-AC84-92267ECEDC68}" type="presParOf" srcId="{00FA527C-8F47-4A0F-9234-253D1A64F910}" destId="{4C9A0194-E951-4E15-A957-4C3F8228149C}" srcOrd="10" destOrd="0" presId="urn:microsoft.com/office/officeart/2005/8/layout/list1"/>
    <dgm:cxn modelId="{7EC731D3-CFAE-489E-B969-C3EC1A3CB514}" type="presParOf" srcId="{00FA527C-8F47-4A0F-9234-253D1A64F910}" destId="{0F16FAEB-3333-4F67-857B-C79BEC204C14}" srcOrd="11" destOrd="0" presId="urn:microsoft.com/office/officeart/2005/8/layout/list1"/>
    <dgm:cxn modelId="{97DCADE9-23BD-49C9-8023-00E8E7ACA360}" type="presParOf" srcId="{00FA527C-8F47-4A0F-9234-253D1A64F910}" destId="{34EBFEE3-460B-4081-BE42-BC9689F8E1A8}" srcOrd="12" destOrd="0" presId="urn:microsoft.com/office/officeart/2005/8/layout/list1"/>
    <dgm:cxn modelId="{60A4277B-51C2-4479-8782-CAF98052A820}" type="presParOf" srcId="{34EBFEE3-460B-4081-BE42-BC9689F8E1A8}" destId="{FFE4551F-6111-4A15-A0C8-9E77C5C2E41A}" srcOrd="0" destOrd="0" presId="urn:microsoft.com/office/officeart/2005/8/layout/list1"/>
    <dgm:cxn modelId="{5BD7CC25-8B8E-4015-BF7D-C4EE9E040043}" type="presParOf" srcId="{34EBFEE3-460B-4081-BE42-BC9689F8E1A8}" destId="{EA3E73DE-C987-415B-84D0-A341A6E3215F}" srcOrd="1" destOrd="0" presId="urn:microsoft.com/office/officeart/2005/8/layout/list1"/>
    <dgm:cxn modelId="{8C694048-3E1F-4BFE-A25F-CDFBA90D7480}" type="presParOf" srcId="{00FA527C-8F47-4A0F-9234-253D1A64F910}" destId="{A3F38F7C-E457-4D2F-A56C-011DB554DEB0}" srcOrd="13" destOrd="0" presId="urn:microsoft.com/office/officeart/2005/8/layout/list1"/>
    <dgm:cxn modelId="{BDC5CBD1-F64F-44A6-98B8-124B038E405E}" type="presParOf" srcId="{00FA527C-8F47-4A0F-9234-253D1A64F910}" destId="{6373615B-E9C7-46CA-94AB-2D7D0CF422F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3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2"/>
      <dgm:spPr/>
    </dgm:pt>
    <dgm:pt modelId="{570F8DAB-02A3-4D4C-85FC-594E27EBF2D8}" type="pres">
      <dgm:prSet presAssocID="{5AFE039E-E616-47A4-B8B3-734EA4D4EFFE}" presName="connectorText" presStyleLbl="sibTrans2D1" presStyleIdx="0" presStyleCnt="2"/>
      <dgm:spPr/>
    </dgm:pt>
    <dgm:pt modelId="{A29AE1F7-038B-47D5-A3BB-85FBC283E873}" type="pres">
      <dgm:prSet presAssocID="{F0F36603-F436-47F9-B725-CAFD6ECFDFE6}" presName="node" presStyleLbl="node1" presStyleIdx="1" presStyleCnt="3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2"/>
      <dgm:spPr/>
    </dgm:pt>
    <dgm:pt modelId="{C0022FA0-6D65-432A-A0D2-627610E42CD7}" type="pres">
      <dgm:prSet presAssocID="{FA1D28C8-DF18-45C7-A9AC-7E204E493D6B}" presName="connectorText" presStyleLbl="sibTrans2D1" presStyleIdx="1" presStyleCnt="2"/>
      <dgm:spPr/>
    </dgm:pt>
    <dgm:pt modelId="{AF6D8048-BA2A-4E11-A240-854E18F1B983}" type="pres">
      <dgm:prSet presAssocID="{A24B6C73-4220-4775-BA6E-E38156DF5688}" presName="node" presStyleLbl="node1" presStyleIdx="2" presStyleCnt="3">
        <dgm:presLayoutVars>
          <dgm:bulletEnabled val="1"/>
        </dgm:presLayoutVars>
      </dgm:prSet>
      <dgm:spPr/>
    </dgm:pt>
  </dgm:ptLst>
  <dgm:cxnLst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 custT="1"/>
      <dgm:spPr/>
      <dgm:t>
        <a:bodyPr/>
        <a:lstStyle/>
        <a:p>
          <a:r>
            <a:rPr lang="en-US" sz="1400" dirty="0"/>
            <a:t>Step 4a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 sz="1600"/>
        </a:p>
      </dgm:t>
    </dgm:pt>
    <dgm:pt modelId="{5AFE039E-E616-47A4-B8B3-734EA4D4EFFE}" type="sibTrans" cxnId="{9E1B26FC-DB30-461F-8DEA-5A44F0F8D117}">
      <dgm:prSet custT="1"/>
      <dgm:spPr/>
      <dgm:t>
        <a:bodyPr/>
        <a:lstStyle/>
        <a:p>
          <a:endParaRPr lang="en-US" sz="700"/>
        </a:p>
      </dgm:t>
    </dgm:pt>
    <dgm:pt modelId="{F0F36603-F436-47F9-B725-CAFD6ECFDFE6}">
      <dgm:prSet phldrT="[Text]" custT="1"/>
      <dgm:spPr/>
      <dgm:t>
        <a:bodyPr/>
        <a:lstStyle/>
        <a:p>
          <a:r>
            <a:rPr lang="en-US" sz="1400" dirty="0"/>
            <a:t>Step 5a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 sz="1600"/>
        </a:p>
      </dgm:t>
    </dgm:pt>
    <dgm:pt modelId="{FA1D28C8-DF18-45C7-A9AC-7E204E493D6B}" type="sibTrans" cxnId="{F62A6094-5119-4F83-AE9D-1156BD9A5562}">
      <dgm:prSet custT="1"/>
      <dgm:spPr/>
      <dgm:t>
        <a:bodyPr/>
        <a:lstStyle/>
        <a:p>
          <a:endParaRPr lang="en-US" sz="700"/>
        </a:p>
      </dgm:t>
    </dgm:pt>
    <dgm:pt modelId="{A24B6C73-4220-4775-BA6E-E38156DF5688}">
      <dgm:prSet phldrT="[Text]" custT="1"/>
      <dgm:spPr/>
      <dgm:t>
        <a:bodyPr/>
        <a:lstStyle/>
        <a:p>
          <a:r>
            <a:rPr lang="en-US" sz="1400" dirty="0"/>
            <a:t>Step 6a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 sz="1600"/>
        </a:p>
      </dgm:t>
    </dgm:pt>
    <dgm:pt modelId="{C7AD4B79-C4A1-426E-842D-087A9411F946}" type="sibTrans" cxnId="{13D9A9C2-8857-457F-80CD-5D8F897A2DA2}">
      <dgm:prSet custT="1"/>
      <dgm:spPr/>
      <dgm:t>
        <a:bodyPr/>
        <a:lstStyle/>
        <a:p>
          <a:endParaRPr lang="en-US" sz="700"/>
        </a:p>
      </dgm:t>
    </dgm:pt>
    <dgm:pt modelId="{52A55A32-ECF1-4200-A5BE-6BB1C082A260}">
      <dgm:prSet phldrT="[Text]" custT="1"/>
      <dgm:spPr/>
      <dgm:t>
        <a:bodyPr/>
        <a:lstStyle/>
        <a:p>
          <a:r>
            <a:rPr lang="en-US" sz="1400" dirty="0"/>
            <a:t>…</a:t>
          </a:r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 sz="1600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 sz="1600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4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3"/>
      <dgm:spPr/>
    </dgm:pt>
    <dgm:pt modelId="{570F8DAB-02A3-4D4C-85FC-594E27EBF2D8}" type="pres">
      <dgm:prSet presAssocID="{5AFE039E-E616-47A4-B8B3-734EA4D4EFFE}" presName="connectorText" presStyleLbl="sibTrans2D1" presStyleIdx="0" presStyleCnt="3"/>
      <dgm:spPr/>
    </dgm:pt>
    <dgm:pt modelId="{A29AE1F7-038B-47D5-A3BB-85FBC283E873}" type="pres">
      <dgm:prSet presAssocID="{F0F36603-F436-47F9-B725-CAFD6ECFDFE6}" presName="node" presStyleLbl="node1" presStyleIdx="1" presStyleCnt="4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3"/>
      <dgm:spPr/>
    </dgm:pt>
    <dgm:pt modelId="{C0022FA0-6D65-432A-A0D2-627610E42CD7}" type="pres">
      <dgm:prSet presAssocID="{FA1D28C8-DF18-45C7-A9AC-7E204E493D6B}" presName="connectorText" presStyleLbl="sibTrans2D1" presStyleIdx="1" presStyleCnt="3"/>
      <dgm:spPr/>
    </dgm:pt>
    <dgm:pt modelId="{AF6D8048-BA2A-4E11-A240-854E18F1B983}" type="pres">
      <dgm:prSet presAssocID="{A24B6C73-4220-4775-BA6E-E38156DF5688}" presName="node" presStyleLbl="node1" presStyleIdx="2" presStyleCnt="4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2" presStyleCnt="3"/>
      <dgm:spPr/>
    </dgm:pt>
    <dgm:pt modelId="{8C73A0C7-A6F1-4B67-B56F-F5C6F9A2E18B}" type="pres">
      <dgm:prSet presAssocID="{C7AD4B79-C4A1-426E-842D-087A9411F946}" presName="connectorText" presStyleLbl="sibTrans2D1" presStyleIdx="2" presStyleCnt="3"/>
      <dgm:spPr/>
    </dgm:pt>
    <dgm:pt modelId="{1D4A38B9-A90A-4459-990A-6CEAEBFCB975}" type="pres">
      <dgm:prSet presAssocID="{52A55A32-ECF1-4200-A5BE-6BB1C082A260}" presName="node" presStyleLbl="node1" presStyleIdx="3" presStyleCnt="4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3" destOrd="0" parTransId="{41B343E0-1173-47E6-9CD2-B133DB860AE9}" sibTransId="{1A8C4A4E-ACBE-496E-AE12-BFCDFCE04E8E}"/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  <dgm:cxn modelId="{9110DEC4-0EC7-44D3-A5E4-F1F1DC83123D}" type="presParOf" srcId="{E8D8D95C-99F4-40B9-91AF-05F061B1D87E}" destId="{26353EBF-DA5A-4C59-BCCE-7657CC72E24C}" srcOrd="5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CFBC87C-E6E2-4C4A-B720-4ABF544CCA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377FCE-04B3-403A-9D47-6E9EEC0D9F99}">
      <dgm:prSet phldrT="[Text]"/>
      <dgm:spPr/>
      <dgm:t>
        <a:bodyPr/>
        <a:lstStyle/>
        <a:p>
          <a:r>
            <a:rPr lang="en-US" dirty="0"/>
            <a:t>Step 1	</a:t>
          </a:r>
        </a:p>
      </dgm:t>
    </dgm:pt>
    <dgm:pt modelId="{862263AC-95B0-4DED-AC8F-42E80A1897A3}" type="parTrans" cxnId="{9E1B26FC-DB30-461F-8DEA-5A44F0F8D117}">
      <dgm:prSet/>
      <dgm:spPr/>
      <dgm:t>
        <a:bodyPr/>
        <a:lstStyle/>
        <a:p>
          <a:endParaRPr lang="en-US"/>
        </a:p>
      </dgm:t>
    </dgm:pt>
    <dgm:pt modelId="{5AFE039E-E616-47A4-B8B3-734EA4D4EFFE}" type="sibTrans" cxnId="{9E1B26FC-DB30-461F-8DEA-5A44F0F8D117}">
      <dgm:prSet/>
      <dgm:spPr/>
      <dgm:t>
        <a:bodyPr/>
        <a:lstStyle/>
        <a:p>
          <a:endParaRPr lang="en-US"/>
        </a:p>
      </dgm:t>
    </dgm:pt>
    <dgm:pt modelId="{F0F36603-F436-47F9-B725-CAFD6ECFDFE6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B4A8D336-6028-4672-9FA3-4DA075D81723}" type="parTrans" cxnId="{F62A6094-5119-4F83-AE9D-1156BD9A5562}">
      <dgm:prSet/>
      <dgm:spPr/>
      <dgm:t>
        <a:bodyPr/>
        <a:lstStyle/>
        <a:p>
          <a:endParaRPr lang="en-US"/>
        </a:p>
      </dgm:t>
    </dgm:pt>
    <dgm:pt modelId="{FA1D28C8-DF18-45C7-A9AC-7E204E493D6B}" type="sibTrans" cxnId="{F62A6094-5119-4F83-AE9D-1156BD9A5562}">
      <dgm:prSet/>
      <dgm:spPr/>
      <dgm:t>
        <a:bodyPr/>
        <a:lstStyle/>
        <a:p>
          <a:endParaRPr lang="en-US"/>
        </a:p>
      </dgm:t>
    </dgm:pt>
    <dgm:pt modelId="{A24B6C73-4220-4775-BA6E-E38156DF5688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1F1B40E7-5AB5-4A73-BF0D-72603664A7D5}" type="parTrans" cxnId="{13D9A9C2-8857-457F-80CD-5D8F897A2DA2}">
      <dgm:prSet/>
      <dgm:spPr/>
      <dgm:t>
        <a:bodyPr/>
        <a:lstStyle/>
        <a:p>
          <a:endParaRPr lang="en-US"/>
        </a:p>
      </dgm:t>
    </dgm:pt>
    <dgm:pt modelId="{C7AD4B79-C4A1-426E-842D-087A9411F946}" type="sibTrans" cxnId="{13D9A9C2-8857-457F-80CD-5D8F897A2DA2}">
      <dgm:prSet/>
      <dgm:spPr/>
      <dgm:t>
        <a:bodyPr/>
        <a:lstStyle/>
        <a:p>
          <a:endParaRPr lang="en-US"/>
        </a:p>
      </dgm:t>
    </dgm:pt>
    <dgm:pt modelId="{52A55A32-ECF1-4200-A5BE-6BB1C082A260}">
      <dgm:prSet phldrT="[Text]"/>
      <dgm:spPr/>
      <dgm:t>
        <a:bodyPr/>
        <a:lstStyle/>
        <a:p>
          <a:endParaRPr lang="en-US" dirty="0"/>
        </a:p>
      </dgm:t>
    </dgm:pt>
    <dgm:pt modelId="{41B343E0-1173-47E6-9CD2-B133DB860AE9}" type="parTrans" cxnId="{40771D19-7AFF-4E5E-8DC8-32300E0F7D07}">
      <dgm:prSet/>
      <dgm:spPr/>
      <dgm:t>
        <a:bodyPr/>
        <a:lstStyle/>
        <a:p>
          <a:endParaRPr lang="en-US"/>
        </a:p>
      </dgm:t>
    </dgm:pt>
    <dgm:pt modelId="{1A8C4A4E-ACBE-496E-AE12-BFCDFCE04E8E}" type="sibTrans" cxnId="{40771D19-7AFF-4E5E-8DC8-32300E0F7D07}">
      <dgm:prSet/>
      <dgm:spPr/>
      <dgm:t>
        <a:bodyPr/>
        <a:lstStyle/>
        <a:p>
          <a:endParaRPr lang="en-US"/>
        </a:p>
      </dgm:t>
    </dgm:pt>
    <dgm:pt modelId="{E8D8D95C-99F4-40B9-91AF-05F061B1D87E}" type="pres">
      <dgm:prSet presAssocID="{7CFBC87C-E6E2-4C4A-B720-4ABF544CCA58}" presName="Name0" presStyleCnt="0">
        <dgm:presLayoutVars>
          <dgm:dir/>
          <dgm:resizeHandles val="exact"/>
        </dgm:presLayoutVars>
      </dgm:prSet>
      <dgm:spPr/>
    </dgm:pt>
    <dgm:pt modelId="{73CB10E4-D836-42F1-8DF6-F77EF7BFDC30}" type="pres">
      <dgm:prSet presAssocID="{F0377FCE-04B3-403A-9D47-6E9EEC0D9F99}" presName="node" presStyleLbl="node1" presStyleIdx="0" presStyleCnt="4">
        <dgm:presLayoutVars>
          <dgm:bulletEnabled val="1"/>
        </dgm:presLayoutVars>
      </dgm:prSet>
      <dgm:spPr/>
    </dgm:pt>
    <dgm:pt modelId="{2316BD40-C025-4771-B294-5689C1156E59}" type="pres">
      <dgm:prSet presAssocID="{5AFE039E-E616-47A4-B8B3-734EA4D4EFFE}" presName="sibTrans" presStyleLbl="sibTrans2D1" presStyleIdx="0" presStyleCnt="3"/>
      <dgm:spPr/>
    </dgm:pt>
    <dgm:pt modelId="{570F8DAB-02A3-4D4C-85FC-594E27EBF2D8}" type="pres">
      <dgm:prSet presAssocID="{5AFE039E-E616-47A4-B8B3-734EA4D4EFFE}" presName="connectorText" presStyleLbl="sibTrans2D1" presStyleIdx="0" presStyleCnt="3"/>
      <dgm:spPr/>
    </dgm:pt>
    <dgm:pt modelId="{A29AE1F7-038B-47D5-A3BB-85FBC283E873}" type="pres">
      <dgm:prSet presAssocID="{F0F36603-F436-47F9-B725-CAFD6ECFDFE6}" presName="node" presStyleLbl="node1" presStyleIdx="1" presStyleCnt="4">
        <dgm:presLayoutVars>
          <dgm:bulletEnabled val="1"/>
        </dgm:presLayoutVars>
      </dgm:prSet>
      <dgm:spPr/>
    </dgm:pt>
    <dgm:pt modelId="{0A0705DF-51EB-4BC2-87CB-603B1F2020E4}" type="pres">
      <dgm:prSet presAssocID="{FA1D28C8-DF18-45C7-A9AC-7E204E493D6B}" presName="sibTrans" presStyleLbl="sibTrans2D1" presStyleIdx="1" presStyleCnt="3"/>
      <dgm:spPr/>
    </dgm:pt>
    <dgm:pt modelId="{C0022FA0-6D65-432A-A0D2-627610E42CD7}" type="pres">
      <dgm:prSet presAssocID="{FA1D28C8-DF18-45C7-A9AC-7E204E493D6B}" presName="connectorText" presStyleLbl="sibTrans2D1" presStyleIdx="1" presStyleCnt="3"/>
      <dgm:spPr/>
    </dgm:pt>
    <dgm:pt modelId="{AF6D8048-BA2A-4E11-A240-854E18F1B983}" type="pres">
      <dgm:prSet presAssocID="{A24B6C73-4220-4775-BA6E-E38156DF5688}" presName="node" presStyleLbl="node1" presStyleIdx="2" presStyleCnt="4">
        <dgm:presLayoutVars>
          <dgm:bulletEnabled val="1"/>
        </dgm:presLayoutVars>
      </dgm:prSet>
      <dgm:spPr/>
    </dgm:pt>
    <dgm:pt modelId="{26353EBF-DA5A-4C59-BCCE-7657CC72E24C}" type="pres">
      <dgm:prSet presAssocID="{C7AD4B79-C4A1-426E-842D-087A9411F946}" presName="sibTrans" presStyleLbl="sibTrans2D1" presStyleIdx="2" presStyleCnt="3"/>
      <dgm:spPr/>
    </dgm:pt>
    <dgm:pt modelId="{8C73A0C7-A6F1-4B67-B56F-F5C6F9A2E18B}" type="pres">
      <dgm:prSet presAssocID="{C7AD4B79-C4A1-426E-842D-087A9411F946}" presName="connectorText" presStyleLbl="sibTrans2D1" presStyleIdx="2" presStyleCnt="3"/>
      <dgm:spPr/>
    </dgm:pt>
    <dgm:pt modelId="{1D4A38B9-A90A-4459-990A-6CEAEBFCB975}" type="pres">
      <dgm:prSet presAssocID="{52A55A32-ECF1-4200-A5BE-6BB1C082A260}" presName="node" presStyleLbl="node1" presStyleIdx="3" presStyleCnt="4">
        <dgm:presLayoutVars>
          <dgm:bulletEnabled val="1"/>
        </dgm:presLayoutVars>
      </dgm:prSet>
      <dgm:spPr/>
    </dgm:pt>
  </dgm:ptLst>
  <dgm:cxnLst>
    <dgm:cxn modelId="{40771D19-7AFF-4E5E-8DC8-32300E0F7D07}" srcId="{7CFBC87C-E6E2-4C4A-B720-4ABF544CCA58}" destId="{52A55A32-ECF1-4200-A5BE-6BB1C082A260}" srcOrd="3" destOrd="0" parTransId="{41B343E0-1173-47E6-9CD2-B133DB860AE9}" sibTransId="{1A8C4A4E-ACBE-496E-AE12-BFCDFCE04E8E}"/>
    <dgm:cxn modelId="{1480511B-373B-4346-A709-CF1EFE01C1EC}" type="presOf" srcId="{5AFE039E-E616-47A4-B8B3-734EA4D4EFFE}" destId="{570F8DAB-02A3-4D4C-85FC-594E27EBF2D8}" srcOrd="1" destOrd="0" presId="urn:microsoft.com/office/officeart/2005/8/layout/process1"/>
    <dgm:cxn modelId="{7C430A3D-6D54-4C6D-8A12-CA8B9190E5C8}" type="presOf" srcId="{F0377FCE-04B3-403A-9D47-6E9EEC0D9F99}" destId="{73CB10E4-D836-42F1-8DF6-F77EF7BFDC30}" srcOrd="0" destOrd="0" presId="urn:microsoft.com/office/officeart/2005/8/layout/process1"/>
    <dgm:cxn modelId="{AB318C3E-D8F6-498E-A163-84B3AE5CB912}" type="presOf" srcId="{5AFE039E-E616-47A4-B8B3-734EA4D4EFFE}" destId="{2316BD40-C025-4771-B294-5689C1156E59}" srcOrd="0" destOrd="0" presId="urn:microsoft.com/office/officeart/2005/8/layout/process1"/>
    <dgm:cxn modelId="{2238BA41-D84A-47AC-AC6D-B5A578468C7A}" type="presOf" srcId="{FA1D28C8-DF18-45C7-A9AC-7E204E493D6B}" destId="{C0022FA0-6D65-432A-A0D2-627610E42CD7}" srcOrd="1" destOrd="0" presId="urn:microsoft.com/office/officeart/2005/8/layout/process1"/>
    <dgm:cxn modelId="{7E50F546-8557-46BE-B5C5-B46E05F03DCD}" type="presOf" srcId="{FA1D28C8-DF18-45C7-A9AC-7E204E493D6B}" destId="{0A0705DF-51EB-4BC2-87CB-603B1F2020E4}" srcOrd="0" destOrd="0" presId="urn:microsoft.com/office/officeart/2005/8/layout/process1"/>
    <dgm:cxn modelId="{9A5C0869-CB4F-4FED-A2C9-88C1E085858F}" type="presOf" srcId="{7CFBC87C-E6E2-4C4A-B720-4ABF544CCA58}" destId="{E8D8D95C-99F4-40B9-91AF-05F061B1D87E}" srcOrd="0" destOrd="0" presId="urn:microsoft.com/office/officeart/2005/8/layout/process1"/>
    <dgm:cxn modelId="{C690DA69-B3F1-41D4-A4FF-8F31C3E8F7BC}" type="presOf" srcId="{C7AD4B79-C4A1-426E-842D-087A9411F946}" destId="{26353EBF-DA5A-4C59-BCCE-7657CC72E24C}" srcOrd="0" destOrd="0" presId="urn:microsoft.com/office/officeart/2005/8/layout/process1"/>
    <dgm:cxn modelId="{F62A6094-5119-4F83-AE9D-1156BD9A5562}" srcId="{7CFBC87C-E6E2-4C4A-B720-4ABF544CCA58}" destId="{F0F36603-F436-47F9-B725-CAFD6ECFDFE6}" srcOrd="1" destOrd="0" parTransId="{B4A8D336-6028-4672-9FA3-4DA075D81723}" sibTransId="{FA1D28C8-DF18-45C7-A9AC-7E204E493D6B}"/>
    <dgm:cxn modelId="{96EA10A9-0206-4265-A214-8893BAFF35F6}" type="presOf" srcId="{F0F36603-F436-47F9-B725-CAFD6ECFDFE6}" destId="{A29AE1F7-038B-47D5-A3BB-85FBC283E873}" srcOrd="0" destOrd="0" presId="urn:microsoft.com/office/officeart/2005/8/layout/process1"/>
    <dgm:cxn modelId="{0A1A0AB2-B491-40F0-9BE2-76F6ACAB763F}" type="presOf" srcId="{52A55A32-ECF1-4200-A5BE-6BB1C082A260}" destId="{1D4A38B9-A90A-4459-990A-6CEAEBFCB975}" srcOrd="0" destOrd="0" presId="urn:microsoft.com/office/officeart/2005/8/layout/process1"/>
    <dgm:cxn modelId="{13D9A9C2-8857-457F-80CD-5D8F897A2DA2}" srcId="{7CFBC87C-E6E2-4C4A-B720-4ABF544CCA58}" destId="{A24B6C73-4220-4775-BA6E-E38156DF5688}" srcOrd="2" destOrd="0" parTransId="{1F1B40E7-5AB5-4A73-BF0D-72603664A7D5}" sibTransId="{C7AD4B79-C4A1-426E-842D-087A9411F946}"/>
    <dgm:cxn modelId="{E94251EA-334D-4BBA-861A-800735BEEC34}" type="presOf" srcId="{C7AD4B79-C4A1-426E-842D-087A9411F946}" destId="{8C73A0C7-A6F1-4B67-B56F-F5C6F9A2E18B}" srcOrd="1" destOrd="0" presId="urn:microsoft.com/office/officeart/2005/8/layout/process1"/>
    <dgm:cxn modelId="{501A7FFA-68EF-4595-BD02-9E7E26D35F75}" type="presOf" srcId="{A24B6C73-4220-4775-BA6E-E38156DF5688}" destId="{AF6D8048-BA2A-4E11-A240-854E18F1B983}" srcOrd="0" destOrd="0" presId="urn:microsoft.com/office/officeart/2005/8/layout/process1"/>
    <dgm:cxn modelId="{9E1B26FC-DB30-461F-8DEA-5A44F0F8D117}" srcId="{7CFBC87C-E6E2-4C4A-B720-4ABF544CCA58}" destId="{F0377FCE-04B3-403A-9D47-6E9EEC0D9F99}" srcOrd="0" destOrd="0" parTransId="{862263AC-95B0-4DED-AC8F-42E80A1897A3}" sibTransId="{5AFE039E-E616-47A4-B8B3-734EA4D4EFFE}"/>
    <dgm:cxn modelId="{8AD15D76-1FA6-4ED4-836F-FD52437B1D71}" type="presParOf" srcId="{E8D8D95C-99F4-40B9-91AF-05F061B1D87E}" destId="{73CB10E4-D836-42F1-8DF6-F77EF7BFDC30}" srcOrd="0" destOrd="0" presId="urn:microsoft.com/office/officeart/2005/8/layout/process1"/>
    <dgm:cxn modelId="{745E4868-EAF7-4975-9027-768D43FB1462}" type="presParOf" srcId="{E8D8D95C-99F4-40B9-91AF-05F061B1D87E}" destId="{2316BD40-C025-4771-B294-5689C1156E59}" srcOrd="1" destOrd="0" presId="urn:microsoft.com/office/officeart/2005/8/layout/process1"/>
    <dgm:cxn modelId="{5C02881F-C2D4-4FE9-8D40-A9C19AABDC94}" type="presParOf" srcId="{2316BD40-C025-4771-B294-5689C1156E59}" destId="{570F8DAB-02A3-4D4C-85FC-594E27EBF2D8}" srcOrd="0" destOrd="0" presId="urn:microsoft.com/office/officeart/2005/8/layout/process1"/>
    <dgm:cxn modelId="{9B276F4E-5413-4A40-BBDC-C2F9D2B64F52}" type="presParOf" srcId="{E8D8D95C-99F4-40B9-91AF-05F061B1D87E}" destId="{A29AE1F7-038B-47D5-A3BB-85FBC283E873}" srcOrd="2" destOrd="0" presId="urn:microsoft.com/office/officeart/2005/8/layout/process1"/>
    <dgm:cxn modelId="{882FB14B-624F-4FC9-86EB-2EB2FD8B8C21}" type="presParOf" srcId="{E8D8D95C-99F4-40B9-91AF-05F061B1D87E}" destId="{0A0705DF-51EB-4BC2-87CB-603B1F2020E4}" srcOrd="3" destOrd="0" presId="urn:microsoft.com/office/officeart/2005/8/layout/process1"/>
    <dgm:cxn modelId="{CBC34B9E-2026-4C4F-8074-BC8E8D9534EB}" type="presParOf" srcId="{0A0705DF-51EB-4BC2-87CB-603B1F2020E4}" destId="{C0022FA0-6D65-432A-A0D2-627610E42CD7}" srcOrd="0" destOrd="0" presId="urn:microsoft.com/office/officeart/2005/8/layout/process1"/>
    <dgm:cxn modelId="{72998379-A33C-404D-8631-9586CCD7086E}" type="presParOf" srcId="{E8D8D95C-99F4-40B9-91AF-05F061B1D87E}" destId="{AF6D8048-BA2A-4E11-A240-854E18F1B983}" srcOrd="4" destOrd="0" presId="urn:microsoft.com/office/officeart/2005/8/layout/process1"/>
    <dgm:cxn modelId="{9110DEC4-0EC7-44D3-A5E4-F1F1DC83123D}" type="presParOf" srcId="{E8D8D95C-99F4-40B9-91AF-05F061B1D87E}" destId="{26353EBF-DA5A-4C59-BCCE-7657CC72E24C}" srcOrd="5" destOrd="0" presId="urn:microsoft.com/office/officeart/2005/8/layout/process1"/>
    <dgm:cxn modelId="{5CFC17B7-FDFB-4101-BBFB-F9494D9072EE}" type="presParOf" srcId="{26353EBF-DA5A-4C59-BCCE-7657CC72E24C}" destId="{8C73A0C7-A6F1-4B67-B56F-F5C6F9A2E18B}" srcOrd="0" destOrd="0" presId="urn:microsoft.com/office/officeart/2005/8/layout/process1"/>
    <dgm:cxn modelId="{638F257B-E301-40BA-86B3-4A072691AF84}" type="presParOf" srcId="{E8D8D95C-99F4-40B9-91AF-05F061B1D87E}" destId="{1D4A38B9-A90A-4459-990A-6CEAEBFCB97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B0810-2F65-42AC-BF65-3E63F21D3728}">
      <dsp:nvSpPr>
        <dsp:cNvPr id="0" name=""/>
        <dsp:cNvSpPr/>
      </dsp:nvSpPr>
      <dsp:spPr>
        <a:xfrm>
          <a:off x="0" y="28077"/>
          <a:ext cx="6096000" cy="7244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62295" rIns="47311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Complex Types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Properties (encapsulation)</a:t>
          </a:r>
        </a:p>
      </dsp:txBody>
      <dsp:txXfrm>
        <a:off x="0" y="28077"/>
        <a:ext cx="6096000" cy="724436"/>
      </dsp:txXfrm>
    </dsp:sp>
    <dsp:sp modelId="{1794C840-EDB5-4B88-9B70-89C0D37AFA94}">
      <dsp:nvSpPr>
        <dsp:cNvPr id="0" name=""/>
        <dsp:cNvSpPr/>
      </dsp:nvSpPr>
      <dsp:spPr>
        <a:xfrm>
          <a:off x="304800" y="1159"/>
          <a:ext cx="4267200" cy="538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Object Orientation</a:t>
          </a:r>
        </a:p>
      </dsp:txBody>
      <dsp:txXfrm>
        <a:off x="307428" y="3787"/>
        <a:ext cx="4261944" cy="48580"/>
      </dsp:txXfrm>
    </dsp:sp>
    <dsp:sp modelId="{05DCA2C1-6F28-4018-813D-4A1D8FE9578E}">
      <dsp:nvSpPr>
        <dsp:cNvPr id="0" name=""/>
        <dsp:cNvSpPr/>
      </dsp:nvSpPr>
      <dsp:spPr>
        <a:xfrm>
          <a:off x="0" y="789279"/>
          <a:ext cx="6096000" cy="7244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62295" rIns="47311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Interfaces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Dependency injection</a:t>
          </a:r>
        </a:p>
      </dsp:txBody>
      <dsp:txXfrm>
        <a:off x="0" y="789279"/>
        <a:ext cx="6096000" cy="724436"/>
      </dsp:txXfrm>
    </dsp:sp>
    <dsp:sp modelId="{EA65DAF3-06D6-4044-B0C1-2877BDC69F7F}">
      <dsp:nvSpPr>
        <dsp:cNvPr id="0" name=""/>
        <dsp:cNvSpPr/>
      </dsp:nvSpPr>
      <dsp:spPr>
        <a:xfrm>
          <a:off x="304800" y="762361"/>
          <a:ext cx="4267200" cy="538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Decoupled Code</a:t>
          </a:r>
        </a:p>
      </dsp:txBody>
      <dsp:txXfrm>
        <a:off x="307428" y="764989"/>
        <a:ext cx="4261944" cy="48580"/>
      </dsp:txXfrm>
    </dsp:sp>
    <dsp:sp modelId="{3CCCD711-0B27-4361-8BCD-CC8849605C5A}">
      <dsp:nvSpPr>
        <dsp:cNvPr id="0" name=""/>
        <dsp:cNvSpPr/>
      </dsp:nvSpPr>
      <dsp:spPr>
        <a:xfrm>
          <a:off x="0" y="1550482"/>
          <a:ext cx="6096000" cy="7244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62295" rIns="47311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Inheritance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Overloading (polymorphism)</a:t>
          </a:r>
        </a:p>
      </dsp:txBody>
      <dsp:txXfrm>
        <a:off x="0" y="1550482"/>
        <a:ext cx="6096000" cy="724436"/>
      </dsp:txXfrm>
    </dsp:sp>
    <dsp:sp modelId="{778BA494-E667-47D5-89A4-A2232BFC9E99}">
      <dsp:nvSpPr>
        <dsp:cNvPr id="0" name=""/>
        <dsp:cNvSpPr/>
      </dsp:nvSpPr>
      <dsp:spPr>
        <a:xfrm>
          <a:off x="304800" y="1523564"/>
          <a:ext cx="4267200" cy="538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Functions (Methods)</a:t>
          </a:r>
        </a:p>
      </dsp:txBody>
      <dsp:txXfrm>
        <a:off x="307428" y="1526192"/>
        <a:ext cx="4261944" cy="48580"/>
      </dsp:txXfrm>
    </dsp:sp>
    <dsp:sp modelId="{032A095D-E949-4A2A-929A-D81354642248}">
      <dsp:nvSpPr>
        <dsp:cNvPr id="0" name=""/>
        <dsp:cNvSpPr/>
      </dsp:nvSpPr>
      <dsp:spPr>
        <a:xfrm>
          <a:off x="0" y="2311684"/>
          <a:ext cx="6096000" cy="46182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62295" rIns="47311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Identifier collision prevention</a:t>
          </a:r>
        </a:p>
      </dsp:txBody>
      <dsp:txXfrm>
        <a:off x="0" y="2311684"/>
        <a:ext cx="6096000" cy="461826"/>
      </dsp:txXfrm>
    </dsp:sp>
    <dsp:sp modelId="{2631CF6C-CD39-4747-AF7B-69867BB346DE}">
      <dsp:nvSpPr>
        <dsp:cNvPr id="0" name=""/>
        <dsp:cNvSpPr/>
      </dsp:nvSpPr>
      <dsp:spPr>
        <a:xfrm>
          <a:off x="304800" y="2284766"/>
          <a:ext cx="4267200" cy="538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Namespaces</a:t>
          </a:r>
        </a:p>
      </dsp:txBody>
      <dsp:txXfrm>
        <a:off x="307428" y="2287394"/>
        <a:ext cx="4261944" cy="48580"/>
      </dsp:txXfrm>
    </dsp:sp>
    <dsp:sp modelId="{16D52A65-5A1E-47BD-ABA3-2FF4E0ADF5F1}">
      <dsp:nvSpPr>
        <dsp:cNvPr id="0" name=""/>
        <dsp:cNvSpPr/>
      </dsp:nvSpPr>
      <dsp:spPr>
        <a:xfrm>
          <a:off x="0" y="2810277"/>
          <a:ext cx="6096000" cy="7244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62295" rIns="47311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Reusability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Interfaces</a:t>
          </a:r>
        </a:p>
      </dsp:txBody>
      <dsp:txXfrm>
        <a:off x="0" y="2810277"/>
        <a:ext cx="6096000" cy="724436"/>
      </dsp:txXfrm>
    </dsp:sp>
    <dsp:sp modelId="{8552F307-E395-4326-A11F-F182938848DE}">
      <dsp:nvSpPr>
        <dsp:cNvPr id="0" name=""/>
        <dsp:cNvSpPr/>
      </dsp:nvSpPr>
      <dsp:spPr>
        <a:xfrm>
          <a:off x="304800" y="2783359"/>
          <a:ext cx="4267200" cy="538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Code Libraries</a:t>
          </a:r>
        </a:p>
      </dsp:txBody>
      <dsp:txXfrm>
        <a:off x="307428" y="2785987"/>
        <a:ext cx="4261944" cy="48580"/>
      </dsp:txXfrm>
    </dsp:sp>
    <dsp:sp modelId="{69D42FC3-BACC-4F0E-95CA-D54C6B731DFE}">
      <dsp:nvSpPr>
        <dsp:cNvPr id="0" name=""/>
        <dsp:cNvSpPr/>
      </dsp:nvSpPr>
      <dsp:spPr>
        <a:xfrm>
          <a:off x="0" y="3571480"/>
          <a:ext cx="6096000" cy="46182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62295" rIns="47311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Capture user input</a:t>
          </a:r>
        </a:p>
      </dsp:txBody>
      <dsp:txXfrm>
        <a:off x="0" y="3571480"/>
        <a:ext cx="6096000" cy="461826"/>
      </dsp:txXfrm>
    </dsp:sp>
    <dsp:sp modelId="{94C5060F-BE31-4691-88E2-66EE36C58CC9}">
      <dsp:nvSpPr>
        <dsp:cNvPr id="0" name=""/>
        <dsp:cNvSpPr/>
      </dsp:nvSpPr>
      <dsp:spPr>
        <a:xfrm>
          <a:off x="304800" y="3544562"/>
          <a:ext cx="4267200" cy="538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Event-Driven Architecture</a:t>
          </a:r>
        </a:p>
      </dsp:txBody>
      <dsp:txXfrm>
        <a:off x="307428" y="3547190"/>
        <a:ext cx="4261944" cy="485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1917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4b</a:t>
          </a:r>
        </a:p>
      </dsp:txBody>
      <dsp:txXfrm>
        <a:off x="16651" y="1115399"/>
        <a:ext cx="808958" cy="473587"/>
      </dsp:txXfrm>
    </dsp:sp>
    <dsp:sp modelId="{2316BD40-C025-4771-B294-5689C1156E59}">
      <dsp:nvSpPr>
        <dsp:cNvPr id="0" name=""/>
        <dsp:cNvSpPr/>
      </dsp:nvSpPr>
      <dsp:spPr>
        <a:xfrm>
          <a:off x="924186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924186" y="1289814"/>
        <a:ext cx="124422" cy="124757"/>
      </dsp:txXfrm>
    </dsp:sp>
    <dsp:sp modelId="{A29AE1F7-038B-47D5-A3BB-85FBC283E873}">
      <dsp:nvSpPr>
        <dsp:cNvPr id="0" name=""/>
        <dsp:cNvSpPr/>
      </dsp:nvSpPr>
      <dsp:spPr>
        <a:xfrm>
          <a:off x="1175714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5b</a:t>
          </a:r>
        </a:p>
      </dsp:txBody>
      <dsp:txXfrm>
        <a:off x="1190448" y="1115399"/>
        <a:ext cx="808958" cy="473587"/>
      </dsp:txXfrm>
    </dsp:sp>
    <dsp:sp modelId="{0A0705DF-51EB-4BC2-87CB-603B1F2020E4}">
      <dsp:nvSpPr>
        <dsp:cNvPr id="0" name=""/>
        <dsp:cNvSpPr/>
      </dsp:nvSpPr>
      <dsp:spPr>
        <a:xfrm>
          <a:off x="2097983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097983" y="1289814"/>
        <a:ext cx="124422" cy="124757"/>
      </dsp:txXfrm>
    </dsp:sp>
    <dsp:sp modelId="{AF6D8048-BA2A-4E11-A240-854E18F1B983}">
      <dsp:nvSpPr>
        <dsp:cNvPr id="0" name=""/>
        <dsp:cNvSpPr/>
      </dsp:nvSpPr>
      <dsp:spPr>
        <a:xfrm>
          <a:off x="2349511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6b</a:t>
          </a:r>
        </a:p>
      </dsp:txBody>
      <dsp:txXfrm>
        <a:off x="2364245" y="1115399"/>
        <a:ext cx="808958" cy="473587"/>
      </dsp:txXfrm>
    </dsp:sp>
    <dsp:sp modelId="{26353EBF-DA5A-4C59-BCCE-7657CC72E24C}">
      <dsp:nvSpPr>
        <dsp:cNvPr id="0" name=""/>
        <dsp:cNvSpPr/>
      </dsp:nvSpPr>
      <dsp:spPr>
        <a:xfrm>
          <a:off x="3271780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271780" y="1289814"/>
        <a:ext cx="124422" cy="124757"/>
      </dsp:txXfrm>
    </dsp:sp>
    <dsp:sp modelId="{1D4A38B9-A90A-4459-990A-6CEAEBFCB975}">
      <dsp:nvSpPr>
        <dsp:cNvPr id="0" name=""/>
        <dsp:cNvSpPr/>
      </dsp:nvSpPr>
      <dsp:spPr>
        <a:xfrm>
          <a:off x="3523308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…</a:t>
          </a:r>
        </a:p>
      </dsp:txBody>
      <dsp:txXfrm>
        <a:off x="3538042" y="1115399"/>
        <a:ext cx="808958" cy="47358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AE1F7-038B-47D5-A3BB-85FBC283E873}">
      <dsp:nvSpPr>
        <dsp:cNvPr id="0" name=""/>
        <dsp:cNvSpPr/>
      </dsp:nvSpPr>
      <dsp:spPr>
        <a:xfrm>
          <a:off x="3200" y="864773"/>
          <a:ext cx="956592" cy="573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4</a:t>
          </a:r>
        </a:p>
      </dsp:txBody>
      <dsp:txXfrm>
        <a:off x="20011" y="881584"/>
        <a:ext cx="922970" cy="540333"/>
      </dsp:txXfrm>
    </dsp:sp>
    <dsp:sp modelId="{0A0705DF-51EB-4BC2-87CB-603B1F2020E4}">
      <dsp:nvSpPr>
        <dsp:cNvPr id="0" name=""/>
        <dsp:cNvSpPr/>
      </dsp:nvSpPr>
      <dsp:spPr>
        <a:xfrm>
          <a:off x="1055451" y="1033133"/>
          <a:ext cx="202797" cy="237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055451" y="1080580"/>
        <a:ext cx="141958" cy="142340"/>
      </dsp:txXfrm>
    </dsp:sp>
    <dsp:sp modelId="{AF6D8048-BA2A-4E11-A240-854E18F1B983}">
      <dsp:nvSpPr>
        <dsp:cNvPr id="0" name=""/>
        <dsp:cNvSpPr/>
      </dsp:nvSpPr>
      <dsp:spPr>
        <a:xfrm>
          <a:off x="1342429" y="864773"/>
          <a:ext cx="956592" cy="573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5</a:t>
          </a:r>
        </a:p>
      </dsp:txBody>
      <dsp:txXfrm>
        <a:off x="1359240" y="881584"/>
        <a:ext cx="922970" cy="540333"/>
      </dsp:txXfrm>
    </dsp:sp>
    <dsp:sp modelId="{26353EBF-DA5A-4C59-BCCE-7657CC72E24C}">
      <dsp:nvSpPr>
        <dsp:cNvPr id="0" name=""/>
        <dsp:cNvSpPr/>
      </dsp:nvSpPr>
      <dsp:spPr>
        <a:xfrm>
          <a:off x="2394680" y="1033133"/>
          <a:ext cx="202797" cy="237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394680" y="1080580"/>
        <a:ext cx="141958" cy="142340"/>
      </dsp:txXfrm>
    </dsp:sp>
    <dsp:sp modelId="{1D4A38B9-A90A-4459-990A-6CEAEBFCB975}">
      <dsp:nvSpPr>
        <dsp:cNvPr id="0" name=""/>
        <dsp:cNvSpPr/>
      </dsp:nvSpPr>
      <dsp:spPr>
        <a:xfrm>
          <a:off x="2681658" y="864773"/>
          <a:ext cx="956592" cy="5739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…</a:t>
          </a:r>
        </a:p>
      </dsp:txBody>
      <dsp:txXfrm>
        <a:off x="2698469" y="881584"/>
        <a:ext cx="922970" cy="54033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1917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1	</a:t>
          </a:r>
        </a:p>
      </dsp:txBody>
      <dsp:txXfrm>
        <a:off x="16651" y="1115399"/>
        <a:ext cx="808958" cy="473587"/>
      </dsp:txXfrm>
    </dsp:sp>
    <dsp:sp modelId="{2316BD40-C025-4771-B294-5689C1156E59}">
      <dsp:nvSpPr>
        <dsp:cNvPr id="0" name=""/>
        <dsp:cNvSpPr/>
      </dsp:nvSpPr>
      <dsp:spPr>
        <a:xfrm>
          <a:off x="924186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924186" y="1289814"/>
        <a:ext cx="124422" cy="124757"/>
      </dsp:txXfrm>
    </dsp:sp>
    <dsp:sp modelId="{A29AE1F7-038B-47D5-A3BB-85FBC283E873}">
      <dsp:nvSpPr>
        <dsp:cNvPr id="0" name=""/>
        <dsp:cNvSpPr/>
      </dsp:nvSpPr>
      <dsp:spPr>
        <a:xfrm>
          <a:off x="1175714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2</a:t>
          </a:r>
        </a:p>
      </dsp:txBody>
      <dsp:txXfrm>
        <a:off x="1190448" y="1115399"/>
        <a:ext cx="808958" cy="473587"/>
      </dsp:txXfrm>
    </dsp:sp>
    <dsp:sp modelId="{0A0705DF-51EB-4BC2-87CB-603B1F2020E4}">
      <dsp:nvSpPr>
        <dsp:cNvPr id="0" name=""/>
        <dsp:cNvSpPr/>
      </dsp:nvSpPr>
      <dsp:spPr>
        <a:xfrm>
          <a:off x="2097983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097983" y="1289814"/>
        <a:ext cx="124422" cy="124757"/>
      </dsp:txXfrm>
    </dsp:sp>
    <dsp:sp modelId="{AF6D8048-BA2A-4E11-A240-854E18F1B983}">
      <dsp:nvSpPr>
        <dsp:cNvPr id="0" name=""/>
        <dsp:cNvSpPr/>
      </dsp:nvSpPr>
      <dsp:spPr>
        <a:xfrm>
          <a:off x="2349511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3</a:t>
          </a:r>
        </a:p>
      </dsp:txBody>
      <dsp:txXfrm>
        <a:off x="2364245" y="1115399"/>
        <a:ext cx="808958" cy="473587"/>
      </dsp:txXfrm>
    </dsp:sp>
    <dsp:sp modelId="{26353EBF-DA5A-4C59-BCCE-7657CC72E24C}">
      <dsp:nvSpPr>
        <dsp:cNvPr id="0" name=""/>
        <dsp:cNvSpPr/>
      </dsp:nvSpPr>
      <dsp:spPr>
        <a:xfrm>
          <a:off x="3271780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71780" y="1289814"/>
        <a:ext cx="124422" cy="124757"/>
      </dsp:txXfrm>
    </dsp:sp>
    <dsp:sp modelId="{1D4A38B9-A90A-4459-990A-6CEAEBFCB975}">
      <dsp:nvSpPr>
        <dsp:cNvPr id="0" name=""/>
        <dsp:cNvSpPr/>
      </dsp:nvSpPr>
      <dsp:spPr>
        <a:xfrm>
          <a:off x="3523308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538042" y="1115399"/>
        <a:ext cx="808958" cy="4735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5B1DE-DA30-4762-84E6-C6F15AB0AD11}">
      <dsp:nvSpPr>
        <dsp:cNvPr id="0" name=""/>
        <dsp:cNvSpPr/>
      </dsp:nvSpPr>
      <dsp:spPr>
        <a:xfrm>
          <a:off x="455259" y="-12075"/>
          <a:ext cx="2730932" cy="2730932"/>
        </a:xfrm>
        <a:prstGeom prst="circularArrow">
          <a:avLst>
            <a:gd name="adj1" fmla="val 5544"/>
            <a:gd name="adj2" fmla="val 330680"/>
            <a:gd name="adj3" fmla="val 13932717"/>
            <a:gd name="adj4" fmla="val 17291262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6B8C5-88A3-4FAA-8477-38DCD21C2BE5}">
      <dsp:nvSpPr>
        <dsp:cNvPr id="0" name=""/>
        <dsp:cNvSpPr/>
      </dsp:nvSpPr>
      <dsp:spPr>
        <a:xfrm>
          <a:off x="1225077" y="999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Test Loop Condition</a:t>
          </a:r>
        </a:p>
      </dsp:txBody>
      <dsp:txXfrm>
        <a:off x="1254154" y="30076"/>
        <a:ext cx="1133141" cy="537493"/>
      </dsp:txXfrm>
    </dsp:sp>
    <dsp:sp modelId="{531F81DA-D898-4055-8B8B-4A6908E748FE}">
      <dsp:nvSpPr>
        <dsp:cNvPr id="0" name=""/>
        <dsp:cNvSpPr/>
      </dsp:nvSpPr>
      <dsp:spPr>
        <a:xfrm>
          <a:off x="2332656" y="805702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Loop Step 1</a:t>
          </a:r>
        </a:p>
      </dsp:txBody>
      <dsp:txXfrm>
        <a:off x="2361733" y="834779"/>
        <a:ext cx="1133141" cy="537493"/>
      </dsp:txXfrm>
    </dsp:sp>
    <dsp:sp modelId="{67F1100B-4BBF-4007-9BF6-20BBE8088914}">
      <dsp:nvSpPr>
        <dsp:cNvPr id="0" name=""/>
        <dsp:cNvSpPr/>
      </dsp:nvSpPr>
      <dsp:spPr>
        <a:xfrm>
          <a:off x="1909598" y="2107738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Loop Step 2</a:t>
          </a:r>
        </a:p>
      </dsp:txBody>
      <dsp:txXfrm>
        <a:off x="1938675" y="2136815"/>
        <a:ext cx="1133141" cy="537493"/>
      </dsp:txXfrm>
    </dsp:sp>
    <dsp:sp modelId="{78001A3F-A80A-4434-8420-C7CFBA7886CE}">
      <dsp:nvSpPr>
        <dsp:cNvPr id="0" name=""/>
        <dsp:cNvSpPr/>
      </dsp:nvSpPr>
      <dsp:spPr>
        <a:xfrm>
          <a:off x="540557" y="2107738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Loop Step 3</a:t>
          </a:r>
        </a:p>
      </dsp:txBody>
      <dsp:txXfrm>
        <a:off x="569634" y="2136815"/>
        <a:ext cx="1133141" cy="537493"/>
      </dsp:txXfrm>
    </dsp:sp>
    <dsp:sp modelId="{B7261C38-6F81-4335-8085-5EC70BAD4AFE}">
      <dsp:nvSpPr>
        <dsp:cNvPr id="0" name=""/>
        <dsp:cNvSpPr/>
      </dsp:nvSpPr>
      <dsp:spPr>
        <a:xfrm>
          <a:off x="117499" y="805702"/>
          <a:ext cx="1191295" cy="595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Loop Step 4</a:t>
          </a:r>
        </a:p>
      </dsp:txBody>
      <dsp:txXfrm>
        <a:off x="146576" y="834779"/>
        <a:ext cx="1133141" cy="53749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EE784-1F00-4419-89D4-C7048E652981}">
      <dsp:nvSpPr>
        <dsp:cNvPr id="0" name=""/>
        <dsp:cNvSpPr/>
      </dsp:nvSpPr>
      <dsp:spPr>
        <a:xfrm>
          <a:off x="2464" y="22720"/>
          <a:ext cx="2402978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Desktop</a:t>
          </a:r>
        </a:p>
      </dsp:txBody>
      <dsp:txXfrm>
        <a:off x="2464" y="22720"/>
        <a:ext cx="2402978" cy="576000"/>
      </dsp:txXfrm>
    </dsp:sp>
    <dsp:sp modelId="{F5E2F83A-12D1-4C56-8E2E-32DB6A6DA4A5}">
      <dsp:nvSpPr>
        <dsp:cNvPr id="0" name=""/>
        <dsp:cNvSpPr/>
      </dsp:nvSpPr>
      <dsp:spPr>
        <a:xfrm>
          <a:off x="2464" y="598720"/>
          <a:ext cx="2402978" cy="264206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XAML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Xamarin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.Net</a:t>
          </a:r>
          <a:r>
            <a:rPr lang="en-US" sz="2000" kern="1200" dirty="0"/>
            <a:t> MAUI</a:t>
          </a:r>
        </a:p>
      </dsp:txBody>
      <dsp:txXfrm>
        <a:off x="2464" y="598720"/>
        <a:ext cx="2402978" cy="2642062"/>
      </dsp:txXfrm>
    </dsp:sp>
    <dsp:sp modelId="{7AECB2AB-8D4F-41C7-9E53-72A1864FCCE5}">
      <dsp:nvSpPr>
        <dsp:cNvPr id="0" name=""/>
        <dsp:cNvSpPr/>
      </dsp:nvSpPr>
      <dsp:spPr>
        <a:xfrm>
          <a:off x="2741860" y="22720"/>
          <a:ext cx="2402978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Web App</a:t>
          </a:r>
        </a:p>
      </dsp:txBody>
      <dsp:txXfrm>
        <a:off x="2741860" y="22720"/>
        <a:ext cx="2402978" cy="576000"/>
      </dsp:txXfrm>
    </dsp:sp>
    <dsp:sp modelId="{4E3A043A-487F-4EE3-AC0B-BF27D23A39CB}">
      <dsp:nvSpPr>
        <dsp:cNvPr id="0" name=""/>
        <dsp:cNvSpPr/>
      </dsp:nvSpPr>
      <dsp:spPr>
        <a:xfrm>
          <a:off x="2741860" y="598720"/>
          <a:ext cx="2402978" cy="264206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HTML, CSS &amp; JavaScript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Razor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Blazor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JS Framework (Angular, React, Vue, etc.)</a:t>
          </a:r>
        </a:p>
      </dsp:txBody>
      <dsp:txXfrm>
        <a:off x="2741860" y="598720"/>
        <a:ext cx="2402978" cy="2642062"/>
      </dsp:txXfrm>
    </dsp:sp>
    <dsp:sp modelId="{993EC31D-8AE6-48B5-876F-927ED67CD5F1}">
      <dsp:nvSpPr>
        <dsp:cNvPr id="0" name=""/>
        <dsp:cNvSpPr/>
      </dsp:nvSpPr>
      <dsp:spPr>
        <a:xfrm>
          <a:off x="5481256" y="22720"/>
          <a:ext cx="2402978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Web API</a:t>
          </a:r>
        </a:p>
      </dsp:txBody>
      <dsp:txXfrm>
        <a:off x="5481256" y="22720"/>
        <a:ext cx="2402978" cy="576000"/>
      </dsp:txXfrm>
    </dsp:sp>
    <dsp:sp modelId="{1C2E0D0A-BDA9-43F8-B935-F69CC6866AED}">
      <dsp:nvSpPr>
        <dsp:cNvPr id="0" name=""/>
        <dsp:cNvSpPr/>
      </dsp:nvSpPr>
      <dsp:spPr>
        <a:xfrm>
          <a:off x="5481256" y="598720"/>
          <a:ext cx="2402978" cy="264206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Server-to-Server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No UI needed</a:t>
          </a:r>
        </a:p>
      </dsp:txBody>
      <dsp:txXfrm>
        <a:off x="5481256" y="598720"/>
        <a:ext cx="2402978" cy="264206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744BD-448F-4F50-82AC-B4710B714182}">
      <dsp:nvSpPr>
        <dsp:cNvPr id="0" name=""/>
        <dsp:cNvSpPr/>
      </dsp:nvSpPr>
      <dsp:spPr>
        <a:xfrm>
          <a:off x="0" y="178072"/>
          <a:ext cx="78867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67C83-D2AE-4A60-A1C1-7EBDEE6D51F3}">
      <dsp:nvSpPr>
        <dsp:cNvPr id="0" name=""/>
        <dsp:cNvSpPr/>
      </dsp:nvSpPr>
      <dsp:spPr>
        <a:xfrm>
          <a:off x="394335" y="952"/>
          <a:ext cx="552069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Event Handling</a:t>
          </a:r>
        </a:p>
      </dsp:txBody>
      <dsp:txXfrm>
        <a:off x="411628" y="18245"/>
        <a:ext cx="5486104" cy="319654"/>
      </dsp:txXfrm>
    </dsp:sp>
    <dsp:sp modelId="{D0AF84D5-4E2B-4423-B630-D91C619A7E2D}">
      <dsp:nvSpPr>
        <dsp:cNvPr id="0" name=""/>
        <dsp:cNvSpPr/>
      </dsp:nvSpPr>
      <dsp:spPr>
        <a:xfrm>
          <a:off x="0" y="747330"/>
          <a:ext cx="7886700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249936" rIns="61209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Event source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Event properties</a:t>
          </a:r>
        </a:p>
      </dsp:txBody>
      <dsp:txXfrm>
        <a:off x="0" y="747330"/>
        <a:ext cx="7886700" cy="699300"/>
      </dsp:txXfrm>
    </dsp:sp>
    <dsp:sp modelId="{8ACD6FCE-5343-42C6-A5FB-7839F1AE98FB}">
      <dsp:nvSpPr>
        <dsp:cNvPr id="0" name=""/>
        <dsp:cNvSpPr/>
      </dsp:nvSpPr>
      <dsp:spPr>
        <a:xfrm>
          <a:off x="394335" y="545272"/>
          <a:ext cx="552069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Event Object</a:t>
          </a:r>
        </a:p>
      </dsp:txBody>
      <dsp:txXfrm>
        <a:off x="411628" y="562565"/>
        <a:ext cx="5486104" cy="319654"/>
      </dsp:txXfrm>
    </dsp:sp>
    <dsp:sp modelId="{E2A75594-413C-4142-8C35-FB88D0EDEA19}">
      <dsp:nvSpPr>
        <dsp:cNvPr id="0" name=""/>
        <dsp:cNvSpPr/>
      </dsp:nvSpPr>
      <dsp:spPr>
        <a:xfrm>
          <a:off x="0" y="1663612"/>
          <a:ext cx="78867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66C9E2-3E10-454B-88DB-A4F6F26F6822}">
      <dsp:nvSpPr>
        <dsp:cNvPr id="0" name=""/>
        <dsp:cNvSpPr/>
      </dsp:nvSpPr>
      <dsp:spPr>
        <a:xfrm>
          <a:off x="394335" y="1486492"/>
          <a:ext cx="552069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Dynamic Data</a:t>
          </a:r>
        </a:p>
      </dsp:txBody>
      <dsp:txXfrm>
        <a:off x="411628" y="1503785"/>
        <a:ext cx="5486104" cy="319654"/>
      </dsp:txXfrm>
    </dsp:sp>
    <dsp:sp modelId="{1D9CB162-5626-46FF-B4A5-106D9DEFE358}">
      <dsp:nvSpPr>
        <dsp:cNvPr id="0" name=""/>
        <dsp:cNvSpPr/>
      </dsp:nvSpPr>
      <dsp:spPr>
        <a:xfrm>
          <a:off x="0" y="2207932"/>
          <a:ext cx="78867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87F8C-45BD-4441-94A0-7BB67BEE9CE8}">
      <dsp:nvSpPr>
        <dsp:cNvPr id="0" name=""/>
        <dsp:cNvSpPr/>
      </dsp:nvSpPr>
      <dsp:spPr>
        <a:xfrm>
          <a:off x="394335" y="2030812"/>
          <a:ext cx="552069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Binding</a:t>
          </a:r>
        </a:p>
      </dsp:txBody>
      <dsp:txXfrm>
        <a:off x="411628" y="2048105"/>
        <a:ext cx="5486104" cy="319654"/>
      </dsp:txXfrm>
    </dsp:sp>
    <dsp:sp modelId="{34B17D08-2B46-43BB-A78E-AE351FD5E155}">
      <dsp:nvSpPr>
        <dsp:cNvPr id="0" name=""/>
        <dsp:cNvSpPr/>
      </dsp:nvSpPr>
      <dsp:spPr>
        <a:xfrm>
          <a:off x="0" y="2752252"/>
          <a:ext cx="7886700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249936" rIns="61209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Create page from reusable pieces</a:t>
          </a:r>
        </a:p>
      </dsp:txBody>
      <dsp:txXfrm>
        <a:off x="0" y="2752252"/>
        <a:ext cx="7886700" cy="510300"/>
      </dsp:txXfrm>
    </dsp:sp>
    <dsp:sp modelId="{967B6A71-0848-4EB7-BF16-B0A42CE75B5F}">
      <dsp:nvSpPr>
        <dsp:cNvPr id="0" name=""/>
        <dsp:cNvSpPr/>
      </dsp:nvSpPr>
      <dsp:spPr>
        <a:xfrm>
          <a:off x="394335" y="2575132"/>
          <a:ext cx="552069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Page Composition</a:t>
          </a:r>
        </a:p>
      </dsp:txBody>
      <dsp:txXfrm>
        <a:off x="411628" y="2592425"/>
        <a:ext cx="5486104" cy="31965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ADD31C-49F9-462B-84A3-57B69DD38D39}">
      <dsp:nvSpPr>
        <dsp:cNvPr id="0" name=""/>
        <dsp:cNvSpPr/>
      </dsp:nvSpPr>
      <dsp:spPr>
        <a:xfrm rot="5400000">
          <a:off x="579845" y="712499"/>
          <a:ext cx="620077" cy="7059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95ECE0-1D52-40F7-91DE-4F94D2C2F094}">
      <dsp:nvSpPr>
        <dsp:cNvPr id="0" name=""/>
        <dsp:cNvSpPr/>
      </dsp:nvSpPr>
      <dsp:spPr>
        <a:xfrm>
          <a:off x="415562" y="25130"/>
          <a:ext cx="1043845" cy="730657"/>
        </a:xfrm>
        <a:prstGeom prst="roundRect">
          <a:avLst>
            <a:gd name="adj" fmla="val 1667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Main_entry</a:t>
          </a:r>
          <a:endParaRPr lang="en-US" sz="1200" kern="1200" dirty="0"/>
        </a:p>
      </dsp:txBody>
      <dsp:txXfrm>
        <a:off x="451236" y="60804"/>
        <a:ext cx="972497" cy="659309"/>
      </dsp:txXfrm>
    </dsp:sp>
    <dsp:sp modelId="{25BC4FED-5150-47DF-8D26-0F6C407CBECF}">
      <dsp:nvSpPr>
        <dsp:cNvPr id="0" name=""/>
        <dsp:cNvSpPr/>
      </dsp:nvSpPr>
      <dsp:spPr>
        <a:xfrm>
          <a:off x="1459408" y="94815"/>
          <a:ext cx="759193" cy="59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/>
        </a:p>
      </dsp:txBody>
      <dsp:txXfrm>
        <a:off x="1459408" y="94815"/>
        <a:ext cx="759193" cy="590549"/>
      </dsp:txXfrm>
    </dsp:sp>
    <dsp:sp modelId="{A5E97A6C-8CC6-4557-8ECA-07C5581F6584}">
      <dsp:nvSpPr>
        <dsp:cNvPr id="0" name=""/>
        <dsp:cNvSpPr/>
      </dsp:nvSpPr>
      <dsp:spPr>
        <a:xfrm rot="5400000">
          <a:off x="1445304" y="1533269"/>
          <a:ext cx="620077" cy="7059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1CB7C6-6314-47BF-96A2-13C1AF44EAC2}">
      <dsp:nvSpPr>
        <dsp:cNvPr id="0" name=""/>
        <dsp:cNvSpPr/>
      </dsp:nvSpPr>
      <dsp:spPr>
        <a:xfrm>
          <a:off x="1281021" y="845900"/>
          <a:ext cx="1043845" cy="730657"/>
        </a:xfrm>
        <a:prstGeom prst="roundRect">
          <a:avLst>
            <a:gd name="adj" fmla="val 1667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Method1</a:t>
          </a:r>
        </a:p>
      </dsp:txBody>
      <dsp:txXfrm>
        <a:off x="1316695" y="881574"/>
        <a:ext cx="972497" cy="659309"/>
      </dsp:txXfrm>
    </dsp:sp>
    <dsp:sp modelId="{4231F1B4-BA25-4A67-8FAB-23E266A47621}">
      <dsp:nvSpPr>
        <dsp:cNvPr id="0" name=""/>
        <dsp:cNvSpPr/>
      </dsp:nvSpPr>
      <dsp:spPr>
        <a:xfrm>
          <a:off x="2324867" y="915585"/>
          <a:ext cx="759193" cy="59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/>
        </a:p>
      </dsp:txBody>
      <dsp:txXfrm>
        <a:off x="2324867" y="915585"/>
        <a:ext cx="759193" cy="590549"/>
      </dsp:txXfrm>
    </dsp:sp>
    <dsp:sp modelId="{1442B26E-B1EE-4190-B7BD-329092154C50}">
      <dsp:nvSpPr>
        <dsp:cNvPr id="0" name=""/>
        <dsp:cNvSpPr/>
      </dsp:nvSpPr>
      <dsp:spPr>
        <a:xfrm rot="5400000">
          <a:off x="2310763" y="2354039"/>
          <a:ext cx="620077" cy="7059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97125-14FF-4039-804F-363A6FF49D10}">
      <dsp:nvSpPr>
        <dsp:cNvPr id="0" name=""/>
        <dsp:cNvSpPr/>
      </dsp:nvSpPr>
      <dsp:spPr>
        <a:xfrm>
          <a:off x="2146480" y="1666671"/>
          <a:ext cx="1043845" cy="7306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Method2</a:t>
          </a:r>
        </a:p>
      </dsp:txBody>
      <dsp:txXfrm>
        <a:off x="2182154" y="1702345"/>
        <a:ext cx="972497" cy="659309"/>
      </dsp:txXfrm>
    </dsp:sp>
    <dsp:sp modelId="{BEDA2A76-CB07-4E2D-BE3B-4EE2A19159D6}">
      <dsp:nvSpPr>
        <dsp:cNvPr id="0" name=""/>
        <dsp:cNvSpPr/>
      </dsp:nvSpPr>
      <dsp:spPr>
        <a:xfrm>
          <a:off x="3190325" y="1736355"/>
          <a:ext cx="759193" cy="59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3E68EA-AC93-4C8A-A6B5-42783D7A7E2F}">
      <dsp:nvSpPr>
        <dsp:cNvPr id="0" name=""/>
        <dsp:cNvSpPr/>
      </dsp:nvSpPr>
      <dsp:spPr>
        <a:xfrm rot="5400000">
          <a:off x="3176222" y="3174809"/>
          <a:ext cx="620077" cy="7059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0E2AB-D1A6-4282-88E2-3F2757175526}">
      <dsp:nvSpPr>
        <dsp:cNvPr id="0" name=""/>
        <dsp:cNvSpPr/>
      </dsp:nvSpPr>
      <dsp:spPr>
        <a:xfrm>
          <a:off x="3011939" y="2487441"/>
          <a:ext cx="1043845" cy="7306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Method3</a:t>
          </a:r>
        </a:p>
      </dsp:txBody>
      <dsp:txXfrm>
        <a:off x="3047613" y="2523115"/>
        <a:ext cx="972497" cy="659309"/>
      </dsp:txXfrm>
    </dsp:sp>
    <dsp:sp modelId="{EF5A6B40-6793-4952-9799-4AB033222DAD}">
      <dsp:nvSpPr>
        <dsp:cNvPr id="0" name=""/>
        <dsp:cNvSpPr/>
      </dsp:nvSpPr>
      <dsp:spPr>
        <a:xfrm>
          <a:off x="4055784" y="2557125"/>
          <a:ext cx="759193" cy="59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D4B42-AC7E-49BB-B175-D2AD22AC0E84}">
      <dsp:nvSpPr>
        <dsp:cNvPr id="0" name=""/>
        <dsp:cNvSpPr/>
      </dsp:nvSpPr>
      <dsp:spPr>
        <a:xfrm>
          <a:off x="3877398" y="3308211"/>
          <a:ext cx="1043845" cy="7306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method4</a:t>
          </a:r>
        </a:p>
      </dsp:txBody>
      <dsp:txXfrm>
        <a:off x="3913072" y="3343885"/>
        <a:ext cx="972497" cy="659309"/>
      </dsp:txXfrm>
    </dsp:sp>
    <dsp:sp modelId="{71F2FEDD-1A75-457D-A9AA-7C99C031BB31}">
      <dsp:nvSpPr>
        <dsp:cNvPr id="0" name=""/>
        <dsp:cNvSpPr/>
      </dsp:nvSpPr>
      <dsp:spPr>
        <a:xfrm>
          <a:off x="4921243" y="3377895"/>
          <a:ext cx="759193" cy="59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/>
        </a:p>
      </dsp:txBody>
      <dsp:txXfrm>
        <a:off x="4921243" y="3377895"/>
        <a:ext cx="759193" cy="59054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E7381-0D08-4DA8-99C0-C7153A1D0315}">
      <dsp:nvSpPr>
        <dsp:cNvPr id="0" name=""/>
        <dsp:cNvSpPr/>
      </dsp:nvSpPr>
      <dsp:spPr>
        <a:xfrm>
          <a:off x="1940700" y="554795"/>
          <a:ext cx="4005298" cy="2153912"/>
        </a:xfrm>
        <a:prstGeom prst="round2DiagRect">
          <a:avLst>
            <a:gd name="adj1" fmla="val 0"/>
            <a:gd name="adj2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1C009A-AD1D-4642-8C54-F851040BD6D9}">
      <dsp:nvSpPr>
        <dsp:cNvPr id="0" name=""/>
        <dsp:cNvSpPr/>
      </dsp:nvSpPr>
      <dsp:spPr>
        <a:xfrm>
          <a:off x="3943349" y="783240"/>
          <a:ext cx="534" cy="1697022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2B43C-373B-48B9-94A4-72251CD661CF}">
      <dsp:nvSpPr>
        <dsp:cNvPr id="0" name=""/>
        <dsp:cNvSpPr/>
      </dsp:nvSpPr>
      <dsp:spPr>
        <a:xfrm>
          <a:off x="2074210" y="717970"/>
          <a:ext cx="1735629" cy="182756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e.g. VS Code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 run and tested in environment identical to production</a:t>
          </a:r>
        </a:p>
      </dsp:txBody>
      <dsp:txXfrm>
        <a:off x="2074210" y="717970"/>
        <a:ext cx="1735629" cy="1827562"/>
      </dsp:txXfrm>
    </dsp:sp>
    <dsp:sp modelId="{AB2C416F-DC21-4880-97DF-9129BB6AF05D}">
      <dsp:nvSpPr>
        <dsp:cNvPr id="0" name=""/>
        <dsp:cNvSpPr/>
      </dsp:nvSpPr>
      <dsp:spPr>
        <a:xfrm>
          <a:off x="4076859" y="717970"/>
          <a:ext cx="1735629" cy="182756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e.g. Visual Studio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 run in an environment that is “sort of” like production</a:t>
          </a:r>
        </a:p>
      </dsp:txBody>
      <dsp:txXfrm>
        <a:off x="4076859" y="717970"/>
        <a:ext cx="1735629" cy="1827562"/>
      </dsp:txXfrm>
    </dsp:sp>
    <dsp:sp modelId="{EC3AD48F-C6BC-42C5-B7A2-C70FAD426165}">
      <dsp:nvSpPr>
        <dsp:cNvPr id="0" name=""/>
        <dsp:cNvSpPr/>
      </dsp:nvSpPr>
      <dsp:spPr>
        <a:xfrm rot="16200000">
          <a:off x="432064" y="841086"/>
          <a:ext cx="2349722" cy="667549"/>
        </a:xfrm>
        <a:prstGeom prst="rightArrow">
          <a:avLst>
            <a:gd name="adj1" fmla="val 49830"/>
            <a:gd name="adj2" fmla="val 6066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DEVOPS</a:t>
          </a:r>
        </a:p>
      </dsp:txBody>
      <dsp:txXfrm>
        <a:off x="532954" y="1109431"/>
        <a:ext cx="2147943" cy="332639"/>
      </dsp:txXfrm>
    </dsp:sp>
    <dsp:sp modelId="{1F16AB81-2853-4D4B-BC9F-57A37A1826EA}">
      <dsp:nvSpPr>
        <dsp:cNvPr id="0" name=""/>
        <dsp:cNvSpPr/>
      </dsp:nvSpPr>
      <dsp:spPr>
        <a:xfrm rot="5400000">
          <a:off x="5104912" y="1754867"/>
          <a:ext cx="2349722" cy="667549"/>
        </a:xfrm>
        <a:prstGeom prst="rightArrow">
          <a:avLst>
            <a:gd name="adj1" fmla="val 49830"/>
            <a:gd name="adj2" fmla="val 60660"/>
          </a:avLst>
        </a:prstGeom>
        <a:solidFill>
          <a:schemeClr val="accent5">
            <a:tint val="50000"/>
            <a:hueOff val="-1804674"/>
            <a:satOff val="-39217"/>
            <a:lumOff val="75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</a:t>
          </a:r>
        </a:p>
      </dsp:txBody>
      <dsp:txXfrm>
        <a:off x="5205802" y="1821433"/>
        <a:ext cx="2147943" cy="3326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995C0E-B75F-4B55-AF8B-5C0DC09401B7}">
      <dsp:nvSpPr>
        <dsp:cNvPr id="0" name=""/>
        <dsp:cNvSpPr/>
      </dsp:nvSpPr>
      <dsp:spPr>
        <a:xfrm>
          <a:off x="2678" y="1565319"/>
          <a:ext cx="1171277" cy="933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Save All</a:t>
          </a:r>
        </a:p>
      </dsp:txBody>
      <dsp:txXfrm>
        <a:off x="30015" y="1592656"/>
        <a:ext cx="1116603" cy="878687"/>
      </dsp:txXfrm>
    </dsp:sp>
    <dsp:sp modelId="{92184E53-FE46-4083-8019-BEC25BAF18AD}">
      <dsp:nvSpPr>
        <dsp:cNvPr id="0" name=""/>
        <dsp:cNvSpPr/>
      </dsp:nvSpPr>
      <dsp:spPr>
        <a:xfrm>
          <a:off x="1291083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291083" y="1944856"/>
        <a:ext cx="173817" cy="174286"/>
      </dsp:txXfrm>
    </dsp:sp>
    <dsp:sp modelId="{BDEC2D04-BEB7-4DF0-A4C7-5CB124516D89}">
      <dsp:nvSpPr>
        <dsp:cNvPr id="0" name=""/>
        <dsp:cNvSpPr/>
      </dsp:nvSpPr>
      <dsp:spPr>
        <a:xfrm>
          <a:off x="1642467" y="1565319"/>
          <a:ext cx="1171277" cy="933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Build (compile) code</a:t>
          </a:r>
        </a:p>
      </dsp:txBody>
      <dsp:txXfrm>
        <a:off x="1669804" y="1592656"/>
        <a:ext cx="1116603" cy="878687"/>
      </dsp:txXfrm>
    </dsp:sp>
    <dsp:sp modelId="{128D2B62-644B-4900-AB95-55495393298F}">
      <dsp:nvSpPr>
        <dsp:cNvPr id="0" name=""/>
        <dsp:cNvSpPr/>
      </dsp:nvSpPr>
      <dsp:spPr>
        <a:xfrm>
          <a:off x="2930872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930872" y="1944856"/>
        <a:ext cx="173817" cy="174286"/>
      </dsp:txXfrm>
    </dsp:sp>
    <dsp:sp modelId="{037B97E3-C5A7-4119-835D-65751CD8EF92}">
      <dsp:nvSpPr>
        <dsp:cNvPr id="0" name=""/>
        <dsp:cNvSpPr/>
      </dsp:nvSpPr>
      <dsp:spPr>
        <a:xfrm>
          <a:off x="3282255" y="1565319"/>
          <a:ext cx="1171277" cy="933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Load app on IIS Express (MS Web Server) and assign port</a:t>
          </a:r>
        </a:p>
      </dsp:txBody>
      <dsp:txXfrm>
        <a:off x="3309592" y="1592656"/>
        <a:ext cx="1116603" cy="878687"/>
      </dsp:txXfrm>
    </dsp:sp>
    <dsp:sp modelId="{73E0C7E4-9FA3-4F77-9A99-1D3E1B113450}">
      <dsp:nvSpPr>
        <dsp:cNvPr id="0" name=""/>
        <dsp:cNvSpPr/>
      </dsp:nvSpPr>
      <dsp:spPr>
        <a:xfrm>
          <a:off x="4570660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570660" y="1944856"/>
        <a:ext cx="173817" cy="174286"/>
      </dsp:txXfrm>
    </dsp:sp>
    <dsp:sp modelId="{77BB200A-AEE5-4236-8603-171F9B93BFE3}">
      <dsp:nvSpPr>
        <dsp:cNvPr id="0" name=""/>
        <dsp:cNvSpPr/>
      </dsp:nvSpPr>
      <dsp:spPr>
        <a:xfrm>
          <a:off x="4922043" y="1565319"/>
          <a:ext cx="1171277" cy="933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Opens browser and goes to </a:t>
          </a:r>
          <a:r>
            <a:rPr lang="en-US" sz="1100" kern="1200" dirty="0" err="1"/>
            <a:t>localhost:port</a:t>
          </a:r>
          <a:r>
            <a:rPr lang="en-US" sz="1100" kern="1200" dirty="0"/>
            <a:t> for app</a:t>
          </a:r>
        </a:p>
      </dsp:txBody>
      <dsp:txXfrm>
        <a:off x="4949380" y="1592656"/>
        <a:ext cx="1116603" cy="8786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D52E8-A493-4E12-993C-2586624C0E87}">
      <dsp:nvSpPr>
        <dsp:cNvPr id="0" name=""/>
        <dsp:cNvSpPr/>
      </dsp:nvSpPr>
      <dsp:spPr>
        <a:xfrm>
          <a:off x="0" y="933099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14234A-FD39-4CF8-9BB7-C12D92F277CC}">
      <dsp:nvSpPr>
        <dsp:cNvPr id="0" name=""/>
        <dsp:cNvSpPr/>
      </dsp:nvSpPr>
      <dsp:spPr>
        <a:xfrm>
          <a:off x="304800" y="711699"/>
          <a:ext cx="4267200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represent data in memory </a:t>
          </a:r>
        </a:p>
      </dsp:txBody>
      <dsp:txXfrm>
        <a:off x="326416" y="733315"/>
        <a:ext cx="4223968" cy="399568"/>
      </dsp:txXfrm>
    </dsp:sp>
    <dsp:sp modelId="{E226D829-0E63-47CF-AF74-7647A5B9C887}">
      <dsp:nvSpPr>
        <dsp:cNvPr id="0" name=""/>
        <dsp:cNvSpPr/>
      </dsp:nvSpPr>
      <dsp:spPr>
        <a:xfrm>
          <a:off x="0" y="1613499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712195"/>
              <a:satOff val="-33333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2099F-F6FE-4677-8F05-60A7228C8BDF}">
      <dsp:nvSpPr>
        <dsp:cNvPr id="0" name=""/>
        <dsp:cNvSpPr/>
      </dsp:nvSpPr>
      <dsp:spPr>
        <a:xfrm>
          <a:off x="304800" y="1392099"/>
          <a:ext cx="4267200" cy="442800"/>
        </a:xfrm>
        <a:prstGeom prst="roundRect">
          <a:avLst/>
        </a:prstGeom>
        <a:solidFill>
          <a:schemeClr val="accent3">
            <a:hueOff val="-712195"/>
            <a:satOff val="-33333"/>
            <a:lumOff val="10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manipulate data in memory</a:t>
          </a:r>
        </a:p>
      </dsp:txBody>
      <dsp:txXfrm>
        <a:off x="326416" y="1413715"/>
        <a:ext cx="4223968" cy="399568"/>
      </dsp:txXfrm>
    </dsp:sp>
    <dsp:sp modelId="{4C9A0194-E951-4E15-A957-4C3F8228149C}">
      <dsp:nvSpPr>
        <dsp:cNvPr id="0" name=""/>
        <dsp:cNvSpPr/>
      </dsp:nvSpPr>
      <dsp:spPr>
        <a:xfrm>
          <a:off x="0" y="2293900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424389"/>
              <a:satOff val="-66667"/>
              <a:lumOff val="20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E19C0-082F-4C9B-A7CA-DA5D95FC9049}">
      <dsp:nvSpPr>
        <dsp:cNvPr id="0" name=""/>
        <dsp:cNvSpPr/>
      </dsp:nvSpPr>
      <dsp:spPr>
        <a:xfrm>
          <a:off x="310624" y="2095795"/>
          <a:ext cx="4267200" cy="442800"/>
        </a:xfrm>
        <a:prstGeom prst="roundRect">
          <a:avLst/>
        </a:prstGeom>
        <a:solidFill>
          <a:schemeClr val="accent3">
            <a:hueOff val="-1424389"/>
            <a:satOff val="-66667"/>
            <a:lumOff val="2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Ways to show data and actions to users</a:t>
          </a:r>
          <a:endParaRPr lang="en-US" sz="1500" kern="1200" dirty="0"/>
        </a:p>
      </dsp:txBody>
      <dsp:txXfrm>
        <a:off x="332240" y="2117411"/>
        <a:ext cx="4223968" cy="399568"/>
      </dsp:txXfrm>
    </dsp:sp>
    <dsp:sp modelId="{6373615B-E9C7-46CA-94AB-2D7D0CF422F4}">
      <dsp:nvSpPr>
        <dsp:cNvPr id="0" name=""/>
        <dsp:cNvSpPr/>
      </dsp:nvSpPr>
      <dsp:spPr>
        <a:xfrm>
          <a:off x="0" y="2974300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136584"/>
              <a:satOff val="-100000"/>
              <a:lumOff val="3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E73DE-C987-415B-84D0-A341A6E3215F}">
      <dsp:nvSpPr>
        <dsp:cNvPr id="0" name=""/>
        <dsp:cNvSpPr/>
      </dsp:nvSpPr>
      <dsp:spPr>
        <a:xfrm>
          <a:off x="304800" y="2752899"/>
          <a:ext cx="4267200" cy="442800"/>
        </a:xfrm>
        <a:prstGeom prst="roundRect">
          <a:avLst/>
        </a:prstGeom>
        <a:solidFill>
          <a:schemeClr val="accent3">
            <a:hueOff val="-2136584"/>
            <a:satOff val="-100000"/>
            <a:lumOff val="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Ways to persist data outside of memory </a:t>
          </a:r>
          <a:endParaRPr lang="en-US" sz="1500" kern="1200" dirty="0"/>
        </a:p>
      </dsp:txBody>
      <dsp:txXfrm>
        <a:off x="326416" y="2774515"/>
        <a:ext cx="4223968" cy="399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D52E8-A493-4E12-993C-2586624C0E87}">
      <dsp:nvSpPr>
        <dsp:cNvPr id="0" name=""/>
        <dsp:cNvSpPr/>
      </dsp:nvSpPr>
      <dsp:spPr>
        <a:xfrm>
          <a:off x="0" y="295225"/>
          <a:ext cx="609600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Variables and Constants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Data Types</a:t>
          </a:r>
        </a:p>
      </dsp:txBody>
      <dsp:txXfrm>
        <a:off x="0" y="295225"/>
        <a:ext cx="6096000" cy="874125"/>
      </dsp:txXfrm>
    </dsp:sp>
    <dsp:sp modelId="{3D14234A-FD39-4CF8-9BB7-C12D92F277CC}">
      <dsp:nvSpPr>
        <dsp:cNvPr id="0" name=""/>
        <dsp:cNvSpPr/>
      </dsp:nvSpPr>
      <dsp:spPr>
        <a:xfrm>
          <a:off x="304800" y="73825"/>
          <a:ext cx="4267200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represent data in memory </a:t>
          </a:r>
        </a:p>
      </dsp:txBody>
      <dsp:txXfrm>
        <a:off x="326416" y="95441"/>
        <a:ext cx="4223968" cy="399568"/>
      </dsp:txXfrm>
    </dsp:sp>
    <dsp:sp modelId="{E226D829-0E63-47CF-AF74-7647A5B9C887}">
      <dsp:nvSpPr>
        <dsp:cNvPr id="0" name=""/>
        <dsp:cNvSpPr/>
      </dsp:nvSpPr>
      <dsp:spPr>
        <a:xfrm>
          <a:off x="0" y="1471750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712195"/>
              <a:satOff val="-33333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Operators and Expressions</a:t>
          </a:r>
        </a:p>
      </dsp:txBody>
      <dsp:txXfrm>
        <a:off x="0" y="1471750"/>
        <a:ext cx="6096000" cy="637875"/>
      </dsp:txXfrm>
    </dsp:sp>
    <dsp:sp modelId="{6612099F-F6FE-4677-8F05-60A7228C8BDF}">
      <dsp:nvSpPr>
        <dsp:cNvPr id="0" name=""/>
        <dsp:cNvSpPr/>
      </dsp:nvSpPr>
      <dsp:spPr>
        <a:xfrm>
          <a:off x="304800" y="1250350"/>
          <a:ext cx="4267200" cy="442800"/>
        </a:xfrm>
        <a:prstGeom prst="roundRect">
          <a:avLst/>
        </a:prstGeom>
        <a:solidFill>
          <a:schemeClr val="accent3">
            <a:hueOff val="-712195"/>
            <a:satOff val="-33333"/>
            <a:lumOff val="10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manipulate data in memory</a:t>
          </a:r>
        </a:p>
      </dsp:txBody>
      <dsp:txXfrm>
        <a:off x="326416" y="1271966"/>
        <a:ext cx="4223968" cy="399568"/>
      </dsp:txXfrm>
    </dsp:sp>
    <dsp:sp modelId="{4C9A0194-E951-4E15-A957-4C3F8228149C}">
      <dsp:nvSpPr>
        <dsp:cNvPr id="0" name=""/>
        <dsp:cNvSpPr/>
      </dsp:nvSpPr>
      <dsp:spPr>
        <a:xfrm>
          <a:off x="0" y="2412025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424389"/>
              <a:satOff val="-66667"/>
              <a:lumOff val="20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User Interface Framework</a:t>
          </a:r>
        </a:p>
      </dsp:txBody>
      <dsp:txXfrm>
        <a:off x="0" y="2412025"/>
        <a:ext cx="6096000" cy="637875"/>
      </dsp:txXfrm>
    </dsp:sp>
    <dsp:sp modelId="{448E19C0-082F-4C9B-A7CA-DA5D95FC9049}">
      <dsp:nvSpPr>
        <dsp:cNvPr id="0" name=""/>
        <dsp:cNvSpPr/>
      </dsp:nvSpPr>
      <dsp:spPr>
        <a:xfrm>
          <a:off x="310624" y="2213920"/>
          <a:ext cx="4267200" cy="442800"/>
        </a:xfrm>
        <a:prstGeom prst="roundRect">
          <a:avLst/>
        </a:prstGeom>
        <a:solidFill>
          <a:schemeClr val="accent3">
            <a:hueOff val="-1424389"/>
            <a:satOff val="-66667"/>
            <a:lumOff val="2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show data and actions to users</a:t>
          </a:r>
        </a:p>
      </dsp:txBody>
      <dsp:txXfrm>
        <a:off x="332240" y="2235536"/>
        <a:ext cx="4223968" cy="399568"/>
      </dsp:txXfrm>
    </dsp:sp>
    <dsp:sp modelId="{6373615B-E9C7-46CA-94AB-2D7D0CF422F4}">
      <dsp:nvSpPr>
        <dsp:cNvPr id="0" name=""/>
        <dsp:cNvSpPr/>
      </dsp:nvSpPr>
      <dsp:spPr>
        <a:xfrm>
          <a:off x="0" y="3352300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136584"/>
              <a:satOff val="-100000"/>
              <a:lumOff val="3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Files and Databases</a:t>
          </a:r>
        </a:p>
      </dsp:txBody>
      <dsp:txXfrm>
        <a:off x="0" y="3352300"/>
        <a:ext cx="6096000" cy="637875"/>
      </dsp:txXfrm>
    </dsp:sp>
    <dsp:sp modelId="{EA3E73DE-C987-415B-84D0-A341A6E3215F}">
      <dsp:nvSpPr>
        <dsp:cNvPr id="0" name=""/>
        <dsp:cNvSpPr/>
      </dsp:nvSpPr>
      <dsp:spPr>
        <a:xfrm>
          <a:off x="304800" y="3130900"/>
          <a:ext cx="4267200" cy="442800"/>
        </a:xfrm>
        <a:prstGeom prst="roundRect">
          <a:avLst/>
        </a:prstGeom>
        <a:solidFill>
          <a:schemeClr val="accent3">
            <a:hueOff val="-2136584"/>
            <a:satOff val="-100000"/>
            <a:lumOff val="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persist data outside of memory </a:t>
          </a:r>
        </a:p>
      </dsp:txBody>
      <dsp:txXfrm>
        <a:off x="326416" y="3152516"/>
        <a:ext cx="4223968" cy="399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D52E8-A493-4E12-993C-2586624C0E87}">
      <dsp:nvSpPr>
        <dsp:cNvPr id="0" name=""/>
        <dsp:cNvSpPr/>
      </dsp:nvSpPr>
      <dsp:spPr>
        <a:xfrm>
          <a:off x="0" y="295225"/>
          <a:ext cx="609600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Variables and Constants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Data Types</a:t>
          </a:r>
        </a:p>
      </dsp:txBody>
      <dsp:txXfrm>
        <a:off x="0" y="295225"/>
        <a:ext cx="6096000" cy="874125"/>
      </dsp:txXfrm>
    </dsp:sp>
    <dsp:sp modelId="{3D14234A-FD39-4CF8-9BB7-C12D92F277CC}">
      <dsp:nvSpPr>
        <dsp:cNvPr id="0" name=""/>
        <dsp:cNvSpPr/>
      </dsp:nvSpPr>
      <dsp:spPr>
        <a:xfrm>
          <a:off x="304800" y="73825"/>
          <a:ext cx="4267200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represent data in memory </a:t>
          </a:r>
        </a:p>
      </dsp:txBody>
      <dsp:txXfrm>
        <a:off x="326416" y="95441"/>
        <a:ext cx="4223968" cy="399568"/>
      </dsp:txXfrm>
    </dsp:sp>
    <dsp:sp modelId="{E226D829-0E63-47CF-AF74-7647A5B9C887}">
      <dsp:nvSpPr>
        <dsp:cNvPr id="0" name=""/>
        <dsp:cNvSpPr/>
      </dsp:nvSpPr>
      <dsp:spPr>
        <a:xfrm>
          <a:off x="0" y="1471750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712195"/>
              <a:satOff val="-33333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Operations and Expressions</a:t>
          </a:r>
        </a:p>
      </dsp:txBody>
      <dsp:txXfrm>
        <a:off x="0" y="1471750"/>
        <a:ext cx="6096000" cy="637875"/>
      </dsp:txXfrm>
    </dsp:sp>
    <dsp:sp modelId="{6612099F-F6FE-4677-8F05-60A7228C8BDF}">
      <dsp:nvSpPr>
        <dsp:cNvPr id="0" name=""/>
        <dsp:cNvSpPr/>
      </dsp:nvSpPr>
      <dsp:spPr>
        <a:xfrm>
          <a:off x="304800" y="1250350"/>
          <a:ext cx="4267200" cy="442800"/>
        </a:xfrm>
        <a:prstGeom prst="roundRect">
          <a:avLst/>
        </a:prstGeom>
        <a:solidFill>
          <a:schemeClr val="accent3">
            <a:hueOff val="-712195"/>
            <a:satOff val="-33333"/>
            <a:lumOff val="10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manipulate data in memory</a:t>
          </a:r>
        </a:p>
      </dsp:txBody>
      <dsp:txXfrm>
        <a:off x="326416" y="1271966"/>
        <a:ext cx="4223968" cy="399568"/>
      </dsp:txXfrm>
    </dsp:sp>
    <dsp:sp modelId="{4C9A0194-E951-4E15-A957-4C3F8228149C}">
      <dsp:nvSpPr>
        <dsp:cNvPr id="0" name=""/>
        <dsp:cNvSpPr/>
      </dsp:nvSpPr>
      <dsp:spPr>
        <a:xfrm>
          <a:off x="0" y="2412025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424389"/>
              <a:satOff val="-66667"/>
              <a:lumOff val="20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User Interface Framework</a:t>
          </a:r>
        </a:p>
      </dsp:txBody>
      <dsp:txXfrm>
        <a:off x="0" y="2412025"/>
        <a:ext cx="6096000" cy="637875"/>
      </dsp:txXfrm>
    </dsp:sp>
    <dsp:sp modelId="{448E19C0-082F-4C9B-A7CA-DA5D95FC9049}">
      <dsp:nvSpPr>
        <dsp:cNvPr id="0" name=""/>
        <dsp:cNvSpPr/>
      </dsp:nvSpPr>
      <dsp:spPr>
        <a:xfrm>
          <a:off x="310624" y="2213920"/>
          <a:ext cx="4267200" cy="442800"/>
        </a:xfrm>
        <a:prstGeom prst="roundRect">
          <a:avLst/>
        </a:prstGeom>
        <a:solidFill>
          <a:schemeClr val="accent3">
            <a:hueOff val="-1424389"/>
            <a:satOff val="-66667"/>
            <a:lumOff val="2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show data and actions to users</a:t>
          </a:r>
        </a:p>
      </dsp:txBody>
      <dsp:txXfrm>
        <a:off x="332240" y="2235536"/>
        <a:ext cx="4223968" cy="399568"/>
      </dsp:txXfrm>
    </dsp:sp>
    <dsp:sp modelId="{6373615B-E9C7-46CA-94AB-2D7D0CF422F4}">
      <dsp:nvSpPr>
        <dsp:cNvPr id="0" name=""/>
        <dsp:cNvSpPr/>
      </dsp:nvSpPr>
      <dsp:spPr>
        <a:xfrm>
          <a:off x="0" y="3352300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136584"/>
              <a:satOff val="-100000"/>
              <a:lumOff val="3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Files and Databases</a:t>
          </a:r>
        </a:p>
      </dsp:txBody>
      <dsp:txXfrm>
        <a:off x="0" y="3352300"/>
        <a:ext cx="6096000" cy="637875"/>
      </dsp:txXfrm>
    </dsp:sp>
    <dsp:sp modelId="{EA3E73DE-C987-415B-84D0-A341A6E3215F}">
      <dsp:nvSpPr>
        <dsp:cNvPr id="0" name=""/>
        <dsp:cNvSpPr/>
      </dsp:nvSpPr>
      <dsp:spPr>
        <a:xfrm>
          <a:off x="304800" y="3130900"/>
          <a:ext cx="4267200" cy="442800"/>
        </a:xfrm>
        <a:prstGeom prst="roundRect">
          <a:avLst/>
        </a:prstGeom>
        <a:solidFill>
          <a:schemeClr val="accent3">
            <a:hueOff val="-2136584"/>
            <a:satOff val="-100000"/>
            <a:lumOff val="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persist data outside of memory </a:t>
          </a:r>
        </a:p>
      </dsp:txBody>
      <dsp:txXfrm>
        <a:off x="326416" y="3152516"/>
        <a:ext cx="4223968" cy="3995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D52E8-A493-4E12-993C-2586624C0E87}">
      <dsp:nvSpPr>
        <dsp:cNvPr id="0" name=""/>
        <dsp:cNvSpPr/>
      </dsp:nvSpPr>
      <dsp:spPr>
        <a:xfrm>
          <a:off x="0" y="295225"/>
          <a:ext cx="609600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Variables and Constants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Data Types</a:t>
          </a:r>
        </a:p>
      </dsp:txBody>
      <dsp:txXfrm>
        <a:off x="0" y="295225"/>
        <a:ext cx="6096000" cy="874125"/>
      </dsp:txXfrm>
    </dsp:sp>
    <dsp:sp modelId="{3D14234A-FD39-4CF8-9BB7-C12D92F277CC}">
      <dsp:nvSpPr>
        <dsp:cNvPr id="0" name=""/>
        <dsp:cNvSpPr/>
      </dsp:nvSpPr>
      <dsp:spPr>
        <a:xfrm>
          <a:off x="304800" y="73825"/>
          <a:ext cx="4267200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represent data in memory </a:t>
          </a:r>
        </a:p>
      </dsp:txBody>
      <dsp:txXfrm>
        <a:off x="326416" y="95441"/>
        <a:ext cx="4223968" cy="399568"/>
      </dsp:txXfrm>
    </dsp:sp>
    <dsp:sp modelId="{E226D829-0E63-47CF-AF74-7647A5B9C887}">
      <dsp:nvSpPr>
        <dsp:cNvPr id="0" name=""/>
        <dsp:cNvSpPr/>
      </dsp:nvSpPr>
      <dsp:spPr>
        <a:xfrm>
          <a:off x="0" y="1471750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712195"/>
              <a:satOff val="-33333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Operators and Expressions</a:t>
          </a:r>
        </a:p>
      </dsp:txBody>
      <dsp:txXfrm>
        <a:off x="0" y="1471750"/>
        <a:ext cx="6096000" cy="637875"/>
      </dsp:txXfrm>
    </dsp:sp>
    <dsp:sp modelId="{6612099F-F6FE-4677-8F05-60A7228C8BDF}">
      <dsp:nvSpPr>
        <dsp:cNvPr id="0" name=""/>
        <dsp:cNvSpPr/>
      </dsp:nvSpPr>
      <dsp:spPr>
        <a:xfrm>
          <a:off x="304800" y="1250350"/>
          <a:ext cx="4267200" cy="442800"/>
        </a:xfrm>
        <a:prstGeom prst="roundRect">
          <a:avLst/>
        </a:prstGeom>
        <a:solidFill>
          <a:schemeClr val="accent3">
            <a:hueOff val="-712195"/>
            <a:satOff val="-33333"/>
            <a:lumOff val="10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manipulate data in memory</a:t>
          </a:r>
        </a:p>
      </dsp:txBody>
      <dsp:txXfrm>
        <a:off x="326416" y="1271966"/>
        <a:ext cx="4223968" cy="399568"/>
      </dsp:txXfrm>
    </dsp:sp>
    <dsp:sp modelId="{4C9A0194-E951-4E15-A957-4C3F8228149C}">
      <dsp:nvSpPr>
        <dsp:cNvPr id="0" name=""/>
        <dsp:cNvSpPr/>
      </dsp:nvSpPr>
      <dsp:spPr>
        <a:xfrm>
          <a:off x="0" y="2412025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424389"/>
              <a:satOff val="-66667"/>
              <a:lumOff val="20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User Interface Framework</a:t>
          </a:r>
        </a:p>
      </dsp:txBody>
      <dsp:txXfrm>
        <a:off x="0" y="2412025"/>
        <a:ext cx="6096000" cy="637875"/>
      </dsp:txXfrm>
    </dsp:sp>
    <dsp:sp modelId="{448E19C0-082F-4C9B-A7CA-DA5D95FC9049}">
      <dsp:nvSpPr>
        <dsp:cNvPr id="0" name=""/>
        <dsp:cNvSpPr/>
      </dsp:nvSpPr>
      <dsp:spPr>
        <a:xfrm>
          <a:off x="310624" y="2213920"/>
          <a:ext cx="4267200" cy="442800"/>
        </a:xfrm>
        <a:prstGeom prst="roundRect">
          <a:avLst/>
        </a:prstGeom>
        <a:solidFill>
          <a:schemeClr val="accent3">
            <a:hueOff val="-1424389"/>
            <a:satOff val="-66667"/>
            <a:lumOff val="2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show data and actions to users</a:t>
          </a:r>
        </a:p>
      </dsp:txBody>
      <dsp:txXfrm>
        <a:off x="332240" y="2235536"/>
        <a:ext cx="4223968" cy="399568"/>
      </dsp:txXfrm>
    </dsp:sp>
    <dsp:sp modelId="{6373615B-E9C7-46CA-94AB-2D7D0CF422F4}">
      <dsp:nvSpPr>
        <dsp:cNvPr id="0" name=""/>
        <dsp:cNvSpPr/>
      </dsp:nvSpPr>
      <dsp:spPr>
        <a:xfrm>
          <a:off x="0" y="3352300"/>
          <a:ext cx="60960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136584"/>
              <a:satOff val="-100000"/>
              <a:lumOff val="3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Files and Databases</a:t>
          </a:r>
        </a:p>
      </dsp:txBody>
      <dsp:txXfrm>
        <a:off x="0" y="3352300"/>
        <a:ext cx="6096000" cy="637875"/>
      </dsp:txXfrm>
    </dsp:sp>
    <dsp:sp modelId="{EA3E73DE-C987-415B-84D0-A341A6E3215F}">
      <dsp:nvSpPr>
        <dsp:cNvPr id="0" name=""/>
        <dsp:cNvSpPr/>
      </dsp:nvSpPr>
      <dsp:spPr>
        <a:xfrm>
          <a:off x="304800" y="3130900"/>
          <a:ext cx="4267200" cy="442800"/>
        </a:xfrm>
        <a:prstGeom prst="roundRect">
          <a:avLst/>
        </a:prstGeom>
        <a:solidFill>
          <a:schemeClr val="accent3">
            <a:hueOff val="-2136584"/>
            <a:satOff val="-100000"/>
            <a:lumOff val="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Ways to persist data outside of memory </a:t>
          </a:r>
        </a:p>
      </dsp:txBody>
      <dsp:txXfrm>
        <a:off x="326416" y="3152516"/>
        <a:ext cx="4223968" cy="3995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7135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Step 1	</a:t>
          </a:r>
        </a:p>
      </dsp:txBody>
      <dsp:txXfrm>
        <a:off x="44614" y="1971804"/>
        <a:ext cx="2057727" cy="1204653"/>
      </dsp:txXfrm>
    </dsp:sp>
    <dsp:sp modelId="{2316BD40-C025-4771-B294-5689C1156E59}">
      <dsp:nvSpPr>
        <dsp:cNvPr id="0" name=""/>
        <dsp:cNvSpPr/>
      </dsp:nvSpPr>
      <dsp:spPr>
        <a:xfrm>
          <a:off x="2353089" y="2309678"/>
          <a:ext cx="452129" cy="5289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3089" y="2415459"/>
        <a:ext cx="316490" cy="317343"/>
      </dsp:txXfrm>
    </dsp:sp>
    <dsp:sp modelId="{A29AE1F7-038B-47D5-A3BB-85FBC283E873}">
      <dsp:nvSpPr>
        <dsp:cNvPr id="0" name=""/>
        <dsp:cNvSpPr/>
      </dsp:nvSpPr>
      <dsp:spPr>
        <a:xfrm>
          <a:off x="2992894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Step 2</a:t>
          </a:r>
        </a:p>
      </dsp:txBody>
      <dsp:txXfrm>
        <a:off x="3030373" y="1971804"/>
        <a:ext cx="2057727" cy="1204653"/>
      </dsp:txXfrm>
    </dsp:sp>
    <dsp:sp modelId="{0A0705DF-51EB-4BC2-87CB-603B1F2020E4}">
      <dsp:nvSpPr>
        <dsp:cNvPr id="0" name=""/>
        <dsp:cNvSpPr/>
      </dsp:nvSpPr>
      <dsp:spPr>
        <a:xfrm>
          <a:off x="5338848" y="2309678"/>
          <a:ext cx="452129" cy="5289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38848" y="2415459"/>
        <a:ext cx="316490" cy="317343"/>
      </dsp:txXfrm>
    </dsp:sp>
    <dsp:sp modelId="{AF6D8048-BA2A-4E11-A240-854E18F1B983}">
      <dsp:nvSpPr>
        <dsp:cNvPr id="0" name=""/>
        <dsp:cNvSpPr/>
      </dsp:nvSpPr>
      <dsp:spPr>
        <a:xfrm>
          <a:off x="5978654" y="1934325"/>
          <a:ext cx="2132685" cy="1279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Step 3</a:t>
          </a:r>
        </a:p>
      </dsp:txBody>
      <dsp:txXfrm>
        <a:off x="6016133" y="1971804"/>
        <a:ext cx="2057727" cy="12046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1917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4a</a:t>
          </a:r>
        </a:p>
      </dsp:txBody>
      <dsp:txXfrm>
        <a:off x="16651" y="1115399"/>
        <a:ext cx="808958" cy="473587"/>
      </dsp:txXfrm>
    </dsp:sp>
    <dsp:sp modelId="{2316BD40-C025-4771-B294-5689C1156E59}">
      <dsp:nvSpPr>
        <dsp:cNvPr id="0" name=""/>
        <dsp:cNvSpPr/>
      </dsp:nvSpPr>
      <dsp:spPr>
        <a:xfrm>
          <a:off x="924186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924186" y="1289814"/>
        <a:ext cx="124422" cy="124757"/>
      </dsp:txXfrm>
    </dsp:sp>
    <dsp:sp modelId="{A29AE1F7-038B-47D5-A3BB-85FBC283E873}">
      <dsp:nvSpPr>
        <dsp:cNvPr id="0" name=""/>
        <dsp:cNvSpPr/>
      </dsp:nvSpPr>
      <dsp:spPr>
        <a:xfrm>
          <a:off x="1175714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5a</a:t>
          </a:r>
        </a:p>
      </dsp:txBody>
      <dsp:txXfrm>
        <a:off x="1190448" y="1115399"/>
        <a:ext cx="808958" cy="473587"/>
      </dsp:txXfrm>
    </dsp:sp>
    <dsp:sp modelId="{0A0705DF-51EB-4BC2-87CB-603B1F2020E4}">
      <dsp:nvSpPr>
        <dsp:cNvPr id="0" name=""/>
        <dsp:cNvSpPr/>
      </dsp:nvSpPr>
      <dsp:spPr>
        <a:xfrm>
          <a:off x="2097983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097983" y="1289814"/>
        <a:ext cx="124422" cy="124757"/>
      </dsp:txXfrm>
    </dsp:sp>
    <dsp:sp modelId="{AF6D8048-BA2A-4E11-A240-854E18F1B983}">
      <dsp:nvSpPr>
        <dsp:cNvPr id="0" name=""/>
        <dsp:cNvSpPr/>
      </dsp:nvSpPr>
      <dsp:spPr>
        <a:xfrm>
          <a:off x="2349511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6a</a:t>
          </a:r>
        </a:p>
      </dsp:txBody>
      <dsp:txXfrm>
        <a:off x="2364245" y="1115399"/>
        <a:ext cx="808958" cy="473587"/>
      </dsp:txXfrm>
    </dsp:sp>
    <dsp:sp modelId="{26353EBF-DA5A-4C59-BCCE-7657CC72E24C}">
      <dsp:nvSpPr>
        <dsp:cNvPr id="0" name=""/>
        <dsp:cNvSpPr/>
      </dsp:nvSpPr>
      <dsp:spPr>
        <a:xfrm>
          <a:off x="3271780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271780" y="1289814"/>
        <a:ext cx="124422" cy="124757"/>
      </dsp:txXfrm>
    </dsp:sp>
    <dsp:sp modelId="{1D4A38B9-A90A-4459-990A-6CEAEBFCB975}">
      <dsp:nvSpPr>
        <dsp:cNvPr id="0" name=""/>
        <dsp:cNvSpPr/>
      </dsp:nvSpPr>
      <dsp:spPr>
        <a:xfrm>
          <a:off x="3523308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…</a:t>
          </a:r>
        </a:p>
      </dsp:txBody>
      <dsp:txXfrm>
        <a:off x="3538042" y="1115399"/>
        <a:ext cx="808958" cy="4735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10E4-D836-42F1-8DF6-F77EF7BFDC30}">
      <dsp:nvSpPr>
        <dsp:cNvPr id="0" name=""/>
        <dsp:cNvSpPr/>
      </dsp:nvSpPr>
      <dsp:spPr>
        <a:xfrm>
          <a:off x="1917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1	</a:t>
          </a:r>
        </a:p>
      </dsp:txBody>
      <dsp:txXfrm>
        <a:off x="16651" y="1115399"/>
        <a:ext cx="808958" cy="473587"/>
      </dsp:txXfrm>
    </dsp:sp>
    <dsp:sp modelId="{2316BD40-C025-4771-B294-5689C1156E59}">
      <dsp:nvSpPr>
        <dsp:cNvPr id="0" name=""/>
        <dsp:cNvSpPr/>
      </dsp:nvSpPr>
      <dsp:spPr>
        <a:xfrm>
          <a:off x="924186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924186" y="1289814"/>
        <a:ext cx="124422" cy="124757"/>
      </dsp:txXfrm>
    </dsp:sp>
    <dsp:sp modelId="{A29AE1F7-038B-47D5-A3BB-85FBC283E873}">
      <dsp:nvSpPr>
        <dsp:cNvPr id="0" name=""/>
        <dsp:cNvSpPr/>
      </dsp:nvSpPr>
      <dsp:spPr>
        <a:xfrm>
          <a:off x="1175714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2</a:t>
          </a:r>
        </a:p>
      </dsp:txBody>
      <dsp:txXfrm>
        <a:off x="1190448" y="1115399"/>
        <a:ext cx="808958" cy="473587"/>
      </dsp:txXfrm>
    </dsp:sp>
    <dsp:sp modelId="{0A0705DF-51EB-4BC2-87CB-603B1F2020E4}">
      <dsp:nvSpPr>
        <dsp:cNvPr id="0" name=""/>
        <dsp:cNvSpPr/>
      </dsp:nvSpPr>
      <dsp:spPr>
        <a:xfrm>
          <a:off x="2097983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097983" y="1289814"/>
        <a:ext cx="124422" cy="124757"/>
      </dsp:txXfrm>
    </dsp:sp>
    <dsp:sp modelId="{AF6D8048-BA2A-4E11-A240-854E18F1B983}">
      <dsp:nvSpPr>
        <dsp:cNvPr id="0" name=""/>
        <dsp:cNvSpPr/>
      </dsp:nvSpPr>
      <dsp:spPr>
        <a:xfrm>
          <a:off x="2349511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Step 3</a:t>
          </a:r>
        </a:p>
      </dsp:txBody>
      <dsp:txXfrm>
        <a:off x="2364245" y="1115399"/>
        <a:ext cx="808958" cy="473587"/>
      </dsp:txXfrm>
    </dsp:sp>
    <dsp:sp modelId="{26353EBF-DA5A-4C59-BCCE-7657CC72E24C}">
      <dsp:nvSpPr>
        <dsp:cNvPr id="0" name=""/>
        <dsp:cNvSpPr/>
      </dsp:nvSpPr>
      <dsp:spPr>
        <a:xfrm>
          <a:off x="3271780" y="1248228"/>
          <a:ext cx="177746" cy="207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71780" y="1289814"/>
        <a:ext cx="124422" cy="124757"/>
      </dsp:txXfrm>
    </dsp:sp>
    <dsp:sp modelId="{1D4A38B9-A90A-4459-990A-6CEAEBFCB975}">
      <dsp:nvSpPr>
        <dsp:cNvPr id="0" name=""/>
        <dsp:cNvSpPr/>
      </dsp:nvSpPr>
      <dsp:spPr>
        <a:xfrm>
          <a:off x="3523308" y="1100665"/>
          <a:ext cx="838426" cy="5030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538042" y="1115399"/>
        <a:ext cx="808958" cy="473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EA4A7-0C56-4BCB-9E1E-BFECD3AC6AF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25112" y="73152"/>
            <a:ext cx="2468880" cy="185166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10896" y="2093976"/>
            <a:ext cx="6153912" cy="6604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A4E0A-9CA4-4536-A595-77D062908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54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177" y="0"/>
            <a:ext cx="9144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019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200400" y="1828800"/>
            <a:ext cx="5732417" cy="627864"/>
          </a:xfrm>
          <a:solidFill>
            <a:srgbClr val="3399FF"/>
          </a:solidFill>
          <a:ln algn="ctr"/>
        </p:spPr>
        <p:txBody>
          <a:bodyPr wrap="square" tIns="0" rIns="0" bIns="0">
            <a:spAutoFit/>
          </a:bodyPr>
          <a:lstStyle>
            <a:lvl1pPr algn="l">
              <a:spcBef>
                <a:spcPct val="60000"/>
              </a:spcBef>
              <a:buClr>
                <a:schemeClr val="hlink"/>
              </a:buClr>
              <a:buSzPct val="90000"/>
              <a:buFontTx/>
              <a:buNone/>
              <a:defRPr sz="48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Course #</a:t>
            </a:r>
          </a:p>
        </p:txBody>
      </p:sp>
      <p:sp>
        <p:nvSpPr>
          <p:cNvPr id="726020" name="Rectangle 4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200400" y="2895600"/>
            <a:ext cx="5775960" cy="1103872"/>
          </a:xfrm>
        </p:spPr>
        <p:txBody>
          <a:bodyPr lIns="91440" tIns="45720" rIns="91440" bIns="45720"/>
          <a:lstStyle>
            <a:lvl1pPr marL="0" indent="0" algn="l">
              <a:lnSpc>
                <a:spcPct val="95000"/>
              </a:lnSpc>
              <a:spcBef>
                <a:spcPct val="60000"/>
              </a:spcBef>
              <a:buFontTx/>
              <a:buNone/>
              <a:defRPr sz="28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</p:spTree>
    <p:extLst>
      <p:ext uri="{BB962C8B-B14F-4D97-AF65-F5344CB8AC3E}">
        <p14:creationId xmlns:p14="http://schemas.microsoft.com/office/powerpoint/2010/main" val="94917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1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91263" y="0"/>
            <a:ext cx="1943100" cy="5378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8788" y="0"/>
            <a:ext cx="5680075" cy="5378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729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BBDC-B1BA-4DDA-91C8-785D1E2E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65355-E4EC-43E5-9540-0E6630E06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002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7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362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788" y="992188"/>
            <a:ext cx="3798887" cy="4386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0075" y="992188"/>
            <a:ext cx="3800475" cy="4386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39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772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704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6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02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5747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690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704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001" name="Rectangle 9"/>
          <p:cNvSpPr>
            <a:spLocks noChangeArrowheads="1"/>
          </p:cNvSpPr>
          <p:nvPr/>
        </p:nvSpPr>
        <p:spPr bwMode="auto">
          <a:xfrm>
            <a:off x="4763" y="731838"/>
            <a:ext cx="9136062" cy="6111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cs typeface="+mn-cs"/>
            </a:endParaRP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60375" y="-2"/>
            <a:ext cx="7773988" cy="74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788" y="1021215"/>
            <a:ext cx="8119156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2256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800">
          <a:solidFill>
            <a:schemeClr val="bg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9pPr>
    </p:titleStyle>
    <p:bodyStyle>
      <a:lvl1pPr marL="174625" indent="-174625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90000"/>
        <a:buFont typeface="Arial" pitchFamily="34" charset="0"/>
        <a:buChar char="•"/>
        <a:defRPr sz="28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58788" indent="-169863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80000"/>
        <a:buFont typeface="Arial" pitchFamily="34" charset="0"/>
        <a:buChar char="•"/>
        <a:defRPr sz="24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854075" indent="-173038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80000"/>
        <a:buFont typeface="Arial" pitchFamily="34" charset="0"/>
        <a:buChar char="•"/>
        <a:defRPr sz="20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4125" indent="-1651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90000"/>
        <a:buFont typeface="Arial" pitchFamily="34" charset="0"/>
        <a:buChar char="•"/>
        <a:defRPr sz="18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544638" indent="-168275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90000"/>
        <a:buFont typeface="Arial" pitchFamily="34" charset="0"/>
        <a:buChar char="•"/>
        <a:defRPr sz="18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0018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6pPr>
      <a:lvl7pPr marL="24590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7pPr>
      <a:lvl8pPr marL="29162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8pPr>
      <a:lvl9pPr marL="33734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diagramLayout" Target="../diagrams/layout10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diagramData" Target="../diagrams/data10.xml"/><Relationship Id="rId2" Type="http://schemas.openxmlformats.org/officeDocument/2006/relationships/diagramData" Target="../diagrams/data8.xml"/><Relationship Id="rId1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5" Type="http://schemas.openxmlformats.org/officeDocument/2006/relationships/diagramColors" Target="../diagrams/colors10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diagramQuickStyle" Target="../diagrams/quickStyle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13" Type="http://schemas.openxmlformats.org/officeDocument/2006/relationships/diagramLayout" Target="../diagrams/layout13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12" Type="http://schemas.openxmlformats.org/officeDocument/2006/relationships/diagramData" Target="../diagrams/data13.xml"/><Relationship Id="rId2" Type="http://schemas.openxmlformats.org/officeDocument/2006/relationships/diagramData" Target="../diagrams/data11.xml"/><Relationship Id="rId16" Type="http://schemas.microsoft.com/office/2007/relationships/diagramDrawing" Target="../diagrams/drawing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5" Type="http://schemas.openxmlformats.org/officeDocument/2006/relationships/diagramColors" Target="../diagrams/colors13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Relationship Id="rId14" Type="http://schemas.openxmlformats.org/officeDocument/2006/relationships/diagramQuickStyle" Target="../diagrams/quickStyle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blueprint-ruler-architecture-964629/" TargetMode="External"/><Relationship Id="rId7" Type="http://schemas.openxmlformats.org/officeDocument/2006/relationships/hyperlink" Target="http://openclipart.org/detail/172886/hammer---tools-6-by-tikigiki-172886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://www.freestockphotos.biz/stockphoto/14481" TargetMode="Externa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blueprint-ruler-architecture-964629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openclipart.org/detail/172886/hammer---tools-6-by-tikigiki-172886" TargetMode="Externa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4481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slide" Target="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channel9.msdn.com/Series/CSharp-Fundamentals-for-Absolute-Beginners?l=lvld4eqic_2706218949" TargetMode="External"/><Relationship Id="rId3" Type="http://schemas.openxmlformats.org/officeDocument/2006/relationships/hyperlink" Target="https://docs.microsoft.com/en-us/dotnet/csharp/programming-guide/inside-a-program/coding-conventions" TargetMode="External"/><Relationship Id="rId7" Type="http://schemas.openxmlformats.org/officeDocument/2006/relationships/hyperlink" Target="https://docs.microsoft.com/en-us/dotnet/api/?view=netframework-4.8" TargetMode="External"/><Relationship Id="rId12" Type="http://schemas.openxmlformats.org/officeDocument/2006/relationships/hyperlink" Target="https://www.dotnetcurry.com/" TargetMode="External"/><Relationship Id="rId2" Type="http://schemas.openxmlformats.org/officeDocument/2006/relationships/hyperlink" Target="https://www.w3schools.com/cs/default.asp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tnet.microsoft.com/platform/community" TargetMode="External"/><Relationship Id="rId11" Type="http://schemas.openxmlformats.org/officeDocument/2006/relationships/hyperlink" Target="https://www.packtpub.com/product/learning-c-by-developing-games-with-unity-2020-fifth-edition/9781800207806" TargetMode="External"/><Relationship Id="rId5" Type="http://schemas.openxmlformats.org/officeDocument/2006/relationships/hyperlink" Target="https://dotnet.microsoft.com/" TargetMode="External"/><Relationship Id="rId10" Type="http://schemas.openxmlformats.org/officeDocument/2006/relationships/hyperlink" Target="https://www.amazon.com/Rockin-Interview-comprehensive-reference-programming-ebook/dp/B00IT70S8U/ref=sr_1_1?dchild=1&amp;keywords=rockin+the+c%23+interview&amp;qid=1614700968&amp;sr=8-1" TargetMode="External"/><Relationship Id="rId4" Type="http://schemas.openxmlformats.org/officeDocument/2006/relationships/hyperlink" Target="https://visualstudio.microsoft.com/" TargetMode="External"/><Relationship Id="rId9" Type="http://schemas.openxmlformats.org/officeDocument/2006/relationships/hyperlink" Target="https://www.syncfusion.com/ebooks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tour-of-csharp/tutorials/" TargetMode="External"/><Relationship Id="rId2" Type="http://schemas.openxmlformats.org/officeDocument/2006/relationships/hyperlink" Target="https://dotnet.microsoft.com/learn/dotnet/in-browser-tutorial/1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dabit.com/challenges/csharp" TargetMode="External"/><Relationship Id="rId4" Type="http://schemas.openxmlformats.org/officeDocument/2006/relationships/hyperlink" Target="https://docs.microsoft.com/en-us/dotnet/core/tutorials/with-visual-studio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335A-3572-7B21-428D-87865A4CA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1514868"/>
            <a:ext cx="5732417" cy="1255728"/>
          </a:xfrm>
          <a:noFill/>
        </p:spPr>
        <p:txBody>
          <a:bodyPr/>
          <a:lstStyle/>
          <a:p>
            <a:r>
              <a:rPr lang="en-US" dirty="0"/>
              <a:t>Introduction to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E7B137-61D5-2DC8-C52A-1F7F28CA31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DeVries</a:t>
            </a:r>
          </a:p>
        </p:txBody>
      </p:sp>
    </p:spTree>
    <p:extLst>
      <p:ext uri="{BB962C8B-B14F-4D97-AF65-F5344CB8AC3E}">
        <p14:creationId xmlns:p14="http://schemas.microsoft.com/office/powerpoint/2010/main" val="872270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FE07DBD-93D4-4143-BE87-C037D2C08AE0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EA4FBA6-508A-4476-9C5F-22120248EBFC}"/>
              </a:ext>
            </a:extLst>
          </p:cNvPr>
          <p:cNvSpPr txBox="1"/>
          <p:nvPr/>
        </p:nvSpPr>
        <p:spPr>
          <a:xfrm>
            <a:off x="2670678" y="1715701"/>
            <a:ext cx="3802644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Visual Studio</a:t>
            </a:r>
          </a:p>
          <a:p>
            <a:pPr algn="ctr"/>
            <a:r>
              <a:rPr lang="en-US" dirty="0"/>
              <a:t>Start with or without debug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318A62-CD8C-C117-98E4-2DA3BE73D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Build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FB3E98-3A4D-A86A-57C1-A69AA83C7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766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A845-874C-E55B-C9FB-AB476883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 program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6E12D3-4D6F-3234-19B6-CF527BBF42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21627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9118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A845-874C-E55B-C9FB-AB476883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 program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6E12D3-4D6F-3234-19B6-CF527BBF42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040577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294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A845-874C-E55B-C9FB-AB476883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 program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6E12D3-4D6F-3234-19B6-CF527BBF4285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1A58B25-15CB-0BFF-42E3-E0185CC71506}"/>
              </a:ext>
            </a:extLst>
          </p:cNvPr>
          <p:cNvSpPr/>
          <p:nvPr/>
        </p:nvSpPr>
        <p:spPr bwMode="auto">
          <a:xfrm>
            <a:off x="827037" y="2574298"/>
            <a:ext cx="7332673" cy="3139246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18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35760-A3D0-95A1-7532-1F9DDED57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Constants</a:t>
            </a:r>
          </a:p>
        </p:txBody>
      </p:sp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7BBEA6C3-3C1D-C10D-9336-C95705944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00" y="1872063"/>
            <a:ext cx="6489487" cy="3713983"/>
          </a:xfrm>
        </p:spPr>
      </p:pic>
    </p:spTree>
    <p:extLst>
      <p:ext uri="{BB962C8B-B14F-4D97-AF65-F5344CB8AC3E}">
        <p14:creationId xmlns:p14="http://schemas.microsoft.com/office/powerpoint/2010/main" val="341205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B5D4-6141-1E4F-8145-F141C85B0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Constants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2538431-1D1A-23AD-FAFD-9401DAB97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8" y="1311573"/>
            <a:ext cx="8118475" cy="4566642"/>
          </a:xfrm>
        </p:spPr>
      </p:pic>
    </p:spTree>
    <p:extLst>
      <p:ext uri="{BB962C8B-B14F-4D97-AF65-F5344CB8AC3E}">
        <p14:creationId xmlns:p14="http://schemas.microsoft.com/office/powerpoint/2010/main" val="1857068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CE52A1-82AC-493C-8263-7165CB070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2347"/>
            <a:ext cx="27252" cy="332708"/>
          </a:xfrm>
          <a:prstGeom prst="rect">
            <a:avLst/>
          </a:prstGeom>
          <a:solidFill>
            <a:srgbClr val="F1F1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hangingPunct="0"/>
            <a:r>
              <a:rPr lang="en-US" altLang="en-US" sz="600" b="0" dirty="0"/>
              <a:t> </a:t>
            </a:r>
            <a:endParaRPr lang="en-US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84AA6-E2E9-4478-B41B-F91419058DDB}"/>
              </a:ext>
            </a:extLst>
          </p:cNvPr>
          <p:cNvSpPr txBox="1"/>
          <p:nvPr/>
        </p:nvSpPr>
        <p:spPr>
          <a:xfrm>
            <a:off x="1641390" y="2144629"/>
            <a:ext cx="589135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5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myNum</a:t>
            </a:r>
            <a:r>
              <a:rPr lang="en-US" altLang="en-US" sz="4050" b="0" dirty="0">
                <a:solidFill>
                  <a:srgbClr val="000000"/>
                </a:solidFill>
                <a:latin typeface="Consolas" panose="020B0609020204030204" pitchFamily="49" charset="0"/>
              </a:rPr>
              <a:t>  -  camel case</a:t>
            </a:r>
            <a:endParaRPr lang="en-US" sz="4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5FCA4-12CB-4862-A165-959D52DF88D0}"/>
              </a:ext>
            </a:extLst>
          </p:cNvPr>
          <p:cNvSpPr txBox="1"/>
          <p:nvPr/>
        </p:nvSpPr>
        <p:spPr>
          <a:xfrm>
            <a:off x="1641390" y="2980824"/>
            <a:ext cx="646202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5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MyProp</a:t>
            </a:r>
            <a:r>
              <a:rPr lang="en-US" altLang="en-US" sz="4050" b="0" dirty="0">
                <a:solidFill>
                  <a:srgbClr val="000000"/>
                </a:solidFill>
                <a:latin typeface="Consolas" panose="020B0609020204030204" pitchFamily="49" charset="0"/>
              </a:rPr>
              <a:t>  -  Pascal case</a:t>
            </a:r>
            <a:endParaRPr lang="en-US" sz="4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150A3-0236-7582-8264-E37D0D19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Casing Conventions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600044-876E-CF9C-B5ED-2EFD63F9E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44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8D6D6-AD43-9845-5A1A-03EBFCAB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13EC763-6D17-4488-BA82-C845E75DA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8" y="1311573"/>
            <a:ext cx="8118475" cy="4566642"/>
          </a:xfrm>
        </p:spPr>
      </p:pic>
    </p:spTree>
    <p:extLst>
      <p:ext uri="{BB962C8B-B14F-4D97-AF65-F5344CB8AC3E}">
        <p14:creationId xmlns:p14="http://schemas.microsoft.com/office/powerpoint/2010/main" val="3584309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2F50-25AB-40C8-5F67-ABC59CAA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Complete Data Types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351545D-596D-4F6F-1750-D32A34BC0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71" y="1020763"/>
            <a:ext cx="4936508" cy="5148262"/>
          </a:xfrm>
        </p:spPr>
      </p:pic>
    </p:spTree>
    <p:extLst>
      <p:ext uri="{BB962C8B-B14F-4D97-AF65-F5344CB8AC3E}">
        <p14:creationId xmlns:p14="http://schemas.microsoft.com/office/powerpoint/2010/main" val="2682901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DB08A-D2A5-B42D-4339-00B8148CF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Data Type</a:t>
            </a:r>
          </a:p>
        </p:txBody>
      </p:sp>
      <p:pic>
        <p:nvPicPr>
          <p:cNvPr id="5" name="Content Placeholder 4" descr="A picture containing text, case&#10;&#10;Description automatically generated">
            <a:extLst>
              <a:ext uri="{FF2B5EF4-FFF2-40B4-BE49-F238E27FC236}">
                <a16:creationId xmlns:a16="http://schemas.microsoft.com/office/drawing/2014/main" id="{A89E794D-0BFC-ADF4-9C52-CF45B9C28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0" y="2058987"/>
            <a:ext cx="2740025" cy="27400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735B3D-3975-F340-8F28-A87AEF5D4A9C}"/>
              </a:ext>
            </a:extLst>
          </p:cNvPr>
          <p:cNvSpPr txBox="1"/>
          <p:nvPr/>
        </p:nvSpPr>
        <p:spPr>
          <a:xfrm>
            <a:off x="3969110" y="2967334"/>
            <a:ext cx="12057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VS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1BAA169-EB2A-3003-0CE7-3FFB0CFC9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07" y="1805502"/>
            <a:ext cx="3246994" cy="32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95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04DA850-74F8-BE47-FDDE-6AD76F893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6461216"/>
              </p:ext>
            </p:extLst>
          </p:nvPr>
        </p:nvGraphicFramePr>
        <p:xfrm>
          <a:off x="1524000" y="2125265"/>
          <a:ext cx="6096000" cy="4034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D7494CA-9FCC-AD79-9772-28358DBCA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Modern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7100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04E54-7231-20B9-D792-B3498FF2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F384A-6F62-DC48-466C-2A75D765C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 NOT </a:t>
            </a:r>
            <a:r>
              <a:rPr lang="en-US" dirty="0"/>
              <a:t>choose a type to save memory</a:t>
            </a:r>
          </a:p>
          <a:p>
            <a:pPr lvl="1"/>
            <a:r>
              <a:rPr lang="en-US" dirty="0"/>
              <a:t>Literally not worth your time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DO</a:t>
            </a:r>
            <a:r>
              <a:rPr lang="en-US" dirty="0"/>
              <a:t> choose a type to prevent errors</a:t>
            </a:r>
          </a:p>
          <a:p>
            <a:pPr lvl="1"/>
            <a:r>
              <a:rPr lang="en-US" dirty="0"/>
              <a:t>e.g. Use an </a:t>
            </a:r>
            <a:r>
              <a:rPr lang="en-US" dirty="0">
                <a:solidFill>
                  <a:srgbClr val="FF0000"/>
                </a:solidFill>
              </a:rPr>
              <a:t>unsigned int </a:t>
            </a:r>
            <a:r>
              <a:rPr lang="en-US" dirty="0"/>
              <a:t>to store 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0D596-079E-D59E-1942-B2713BFCA2D0}"/>
              </a:ext>
            </a:extLst>
          </p:cNvPr>
          <p:cNvSpPr txBox="1"/>
          <p:nvPr/>
        </p:nvSpPr>
        <p:spPr>
          <a:xfrm>
            <a:off x="3259047" y="3364060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70C0"/>
                </a:solidFill>
              </a:rPr>
              <a:t>uint</a:t>
            </a:r>
            <a:r>
              <a:rPr lang="en-US" sz="2400" dirty="0"/>
              <a:t> age = 35</a:t>
            </a:r>
          </a:p>
        </p:txBody>
      </p:sp>
    </p:spTree>
    <p:extLst>
      <p:ext uri="{BB962C8B-B14F-4D97-AF65-F5344CB8AC3E}">
        <p14:creationId xmlns:p14="http://schemas.microsoft.com/office/powerpoint/2010/main" val="3375754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A845-874C-E55B-C9FB-AB476883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 program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6E12D3-4D6F-3234-19B6-CF527BBF42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0121302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0770965-D052-20A5-F0F5-95F7FEC210EF}"/>
              </a:ext>
            </a:extLst>
          </p:cNvPr>
          <p:cNvSpPr/>
          <p:nvPr/>
        </p:nvSpPr>
        <p:spPr bwMode="auto">
          <a:xfrm>
            <a:off x="687256" y="3593534"/>
            <a:ext cx="7315200" cy="1991877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bg2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770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00F59-446C-2DEF-6EE0-B41AD6D6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4DF01-6198-0846-162D-29EDB23B6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“=“ means assignment, not equality</a:t>
            </a:r>
            <a:br>
              <a:rPr lang="en-US" dirty="0"/>
            </a:br>
            <a:endParaRPr lang="en-US" dirty="0"/>
          </a:p>
          <a:p>
            <a:r>
              <a:rPr lang="en-US" dirty="0"/>
              <a:t>Assignment should be read from right to left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Shorthand assignment operators rarely used in modern code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3DD3DC3-1404-D868-5931-827F26328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56" y="4464039"/>
            <a:ext cx="4086225" cy="1552575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D3BE24AE-FBA5-D521-2804-EF4B5EB11E1B}"/>
              </a:ext>
            </a:extLst>
          </p:cNvPr>
          <p:cNvSpPr/>
          <p:nvPr/>
        </p:nvSpPr>
        <p:spPr bwMode="auto">
          <a:xfrm>
            <a:off x="5588787" y="4682660"/>
            <a:ext cx="1603387" cy="1603387"/>
          </a:xfrm>
          <a:prstGeom prst="noSmoking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6B82A-47B3-243A-2B8F-FD77213C65D1}"/>
              </a:ext>
            </a:extLst>
          </p:cNvPr>
          <p:cNvSpPr txBox="1"/>
          <p:nvPr/>
        </p:nvSpPr>
        <p:spPr>
          <a:xfrm>
            <a:off x="3296500" y="2469463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age = 35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4D68415-E5C2-477D-ABBA-0B600A5E768D}"/>
              </a:ext>
            </a:extLst>
          </p:cNvPr>
          <p:cNvSpPr/>
          <p:nvPr/>
        </p:nvSpPr>
        <p:spPr bwMode="auto">
          <a:xfrm flipH="1">
            <a:off x="3383863" y="2838795"/>
            <a:ext cx="1640193" cy="343628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758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8E8C98-CDC3-4280-8C44-F713E30891F1}"/>
              </a:ext>
            </a:extLst>
          </p:cNvPr>
          <p:cNvSpPr txBox="1"/>
          <p:nvPr/>
        </p:nvSpPr>
        <p:spPr>
          <a:xfrm>
            <a:off x="1546058" y="1272340"/>
            <a:ext cx="2879314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dirty="0"/>
              <a:t>int x = 2;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7B2B7-C21E-4B6F-8021-FE87A68742D1}"/>
              </a:ext>
            </a:extLst>
          </p:cNvPr>
          <p:cNvSpPr txBox="1"/>
          <p:nvPr/>
        </p:nvSpPr>
        <p:spPr>
          <a:xfrm>
            <a:off x="1546059" y="2162676"/>
            <a:ext cx="2848857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dirty="0"/>
              <a:t>int x = y;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83670F-FE48-4BE2-A20A-4B8B50EDF247}"/>
              </a:ext>
            </a:extLst>
          </p:cNvPr>
          <p:cNvSpPr txBox="1"/>
          <p:nvPr/>
        </p:nvSpPr>
        <p:spPr>
          <a:xfrm>
            <a:off x="1546058" y="3053013"/>
            <a:ext cx="364715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dirty="0"/>
              <a:t>int x = </a:t>
            </a:r>
            <a:r>
              <a:rPr lang="en-US" sz="4050" dirty="0" err="1"/>
              <a:t>x+y</a:t>
            </a:r>
            <a:r>
              <a:rPr lang="en-US" sz="4050" dirty="0"/>
              <a:t>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DC1E5-0C0E-9CFE-024B-DC8BC82A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an Assignment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9FE83-A241-6581-35C8-0D381F0D9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330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5042-A9C7-F3C7-D918-CA4E8714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Operators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7354209-84E3-6F9E-F32A-948541E8E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6199415"/>
              </p:ext>
            </p:extLst>
          </p:nvPr>
        </p:nvGraphicFramePr>
        <p:xfrm>
          <a:off x="458788" y="1020763"/>
          <a:ext cx="81184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9237">
                  <a:extLst>
                    <a:ext uri="{9D8B030D-6E8A-4147-A177-3AD203B41FA5}">
                      <a16:colId xmlns:a16="http://schemas.microsoft.com/office/drawing/2014/main" val="811705744"/>
                    </a:ext>
                  </a:extLst>
                </a:gridCol>
                <a:gridCol w="4059237">
                  <a:extLst>
                    <a:ext uri="{9D8B030D-6E8A-4147-A177-3AD203B41FA5}">
                      <a16:colId xmlns:a16="http://schemas.microsoft.com/office/drawing/2014/main" val="45873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928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   -   *   /  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02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==   !=   &lt;   &lt;=   &gt;   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77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   &amp;&amp;   ||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191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493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D670-671B-ADD6-1B63-A223CC5D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8F4CB-7EF2-7025-577B-4931C0E61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Expression</a:t>
            </a:r>
            <a:r>
              <a:rPr lang="en-US" dirty="0"/>
              <a:t> == Data + Operators</a:t>
            </a:r>
          </a:p>
          <a:p>
            <a:pPr lvl="1"/>
            <a:r>
              <a:rPr lang="en-US" dirty="0"/>
              <a:t>May evaluate to any data type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Condition</a:t>
            </a:r>
            <a:r>
              <a:rPr lang="en-US" dirty="0"/>
              <a:t> is a type of Expression</a:t>
            </a:r>
          </a:p>
          <a:p>
            <a:pPr lvl="1"/>
            <a:r>
              <a:rPr lang="en-US"/>
              <a:t>May </a:t>
            </a:r>
            <a:r>
              <a:rPr lang="en-US" dirty="0"/>
              <a:t>only evaluate to a Boolean (true or false)</a:t>
            </a:r>
          </a:p>
          <a:p>
            <a:pPr marL="288925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35AF7-3737-6D90-5D20-0C0ED0FA2E2E}"/>
              </a:ext>
            </a:extLst>
          </p:cNvPr>
          <p:cNvSpPr txBox="1"/>
          <p:nvPr/>
        </p:nvSpPr>
        <p:spPr>
          <a:xfrm>
            <a:off x="1445249" y="2137483"/>
            <a:ext cx="614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num0fThings = </a:t>
            </a:r>
            <a:r>
              <a:rPr lang="en-US" dirty="0" err="1"/>
              <a:t>someThings</a:t>
            </a:r>
            <a:r>
              <a:rPr lang="en-US" dirty="0"/>
              <a:t> + </a:t>
            </a:r>
            <a:r>
              <a:rPr lang="en-US" dirty="0" err="1"/>
              <a:t>otherThings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2FB16-63D7-9B72-E11B-B8F126332717}"/>
              </a:ext>
            </a:extLst>
          </p:cNvPr>
          <p:cNvSpPr txBox="1"/>
          <p:nvPr/>
        </p:nvSpPr>
        <p:spPr>
          <a:xfrm>
            <a:off x="1445249" y="4217230"/>
            <a:ext cx="6346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num0fThings == </a:t>
            </a:r>
            <a:r>
              <a:rPr lang="en-US" dirty="0" err="1"/>
              <a:t>someThings</a:t>
            </a:r>
            <a:r>
              <a:rPr lang="en-US" dirty="0"/>
              <a:t> + </a:t>
            </a:r>
            <a:r>
              <a:rPr lang="en-US" dirty="0" err="1"/>
              <a:t>otherThings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631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44E-732C-DB89-498F-08E38059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– The thread of execution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F9CDF6-A4F0-9F8D-17F9-27F10EEDE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1477787"/>
              </p:ext>
            </p:extLst>
          </p:nvPr>
        </p:nvGraphicFramePr>
        <p:xfrm>
          <a:off x="458788" y="1020763"/>
          <a:ext cx="8118475" cy="5148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6F1B74AD-5781-1109-2D81-653A3E3A330A}"/>
              </a:ext>
            </a:extLst>
          </p:cNvPr>
          <p:cNvSpPr/>
          <p:nvPr/>
        </p:nvSpPr>
        <p:spPr bwMode="auto">
          <a:xfrm>
            <a:off x="331978" y="1549238"/>
            <a:ext cx="2382099" cy="1327919"/>
          </a:xfrm>
          <a:prstGeom prst="down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Begin thread of execution</a:t>
            </a:r>
          </a:p>
        </p:txBody>
      </p:sp>
    </p:spTree>
    <p:extLst>
      <p:ext uri="{BB962C8B-B14F-4D97-AF65-F5344CB8AC3E}">
        <p14:creationId xmlns:p14="http://schemas.microsoft.com/office/powerpoint/2010/main" val="3412913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8827F970-CAFA-941C-FF24-8E02873C42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0523626"/>
              </p:ext>
            </p:extLst>
          </p:nvPr>
        </p:nvGraphicFramePr>
        <p:xfrm>
          <a:off x="4347369" y="798887"/>
          <a:ext cx="4363653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E42A8D-B502-435F-6108-6D4B4F92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512D63-7689-5E79-F4AC-CB080C4CB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3318287"/>
              </p:ext>
            </p:extLst>
          </p:nvPr>
        </p:nvGraphicFramePr>
        <p:xfrm>
          <a:off x="458788" y="2236494"/>
          <a:ext cx="4363653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F682AB2C-1768-47DC-B738-F88E2FAA9A61}"/>
              </a:ext>
            </a:extLst>
          </p:cNvPr>
          <p:cNvGrpSpPr/>
          <p:nvPr/>
        </p:nvGrpSpPr>
        <p:grpSpPr>
          <a:xfrm>
            <a:off x="3922221" y="2572363"/>
            <a:ext cx="1736373" cy="2032647"/>
            <a:chOff x="3951341" y="2572363"/>
            <a:chExt cx="1736373" cy="2032647"/>
          </a:xfrm>
        </p:grpSpPr>
        <p:sp>
          <p:nvSpPr>
            <p:cNvPr id="5" name="Callout: Left-Right Arrow 4">
              <a:extLst>
                <a:ext uri="{FF2B5EF4-FFF2-40B4-BE49-F238E27FC236}">
                  <a16:creationId xmlns:a16="http://schemas.microsoft.com/office/drawing/2014/main" id="{A79DD32A-ACB3-B3C9-C790-0A937AF86A4A}"/>
                </a:ext>
              </a:extLst>
            </p:cNvPr>
            <p:cNvSpPr/>
            <p:nvPr/>
          </p:nvSpPr>
          <p:spPr bwMode="auto">
            <a:xfrm rot="5400000">
              <a:off x="3803205" y="2782035"/>
              <a:ext cx="2032647" cy="1613304"/>
            </a:xfrm>
            <a:prstGeom prst="leftRightArrowCallou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1BC0B9-FCD6-A90E-8297-D387C5872CF8}"/>
                </a:ext>
              </a:extLst>
            </p:cNvPr>
            <p:cNvSpPr txBox="1"/>
            <p:nvPr/>
          </p:nvSpPr>
          <p:spPr>
            <a:xfrm>
              <a:off x="3951341" y="3404021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CONDITION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5250D5-F17B-0A4F-D008-C4FB5DC04432}"/>
                </a:ext>
              </a:extLst>
            </p:cNvPr>
            <p:cNvSpPr txBox="1"/>
            <p:nvPr/>
          </p:nvSpPr>
          <p:spPr>
            <a:xfrm>
              <a:off x="4528687" y="2744693"/>
              <a:ext cx="6014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FF00"/>
                  </a:solidFill>
                </a:rPr>
                <a:t>TRUE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DBC23F-06F5-23CE-FF16-F9DFD115F663}"/>
                </a:ext>
              </a:extLst>
            </p:cNvPr>
            <p:cNvSpPr txBox="1"/>
            <p:nvPr/>
          </p:nvSpPr>
          <p:spPr>
            <a:xfrm>
              <a:off x="4506718" y="4161506"/>
              <a:ext cx="6719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FF00"/>
                  </a:solidFill>
                </a:rPr>
                <a:t>FALSE</a:t>
              </a:r>
            </a:p>
          </p:txBody>
        </p:sp>
      </p:grp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7CFE7A65-02E0-AAEA-DC5E-C9612B4B25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9617826"/>
              </p:ext>
            </p:extLst>
          </p:nvPr>
        </p:nvGraphicFramePr>
        <p:xfrm>
          <a:off x="4347369" y="3675603"/>
          <a:ext cx="4363653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52499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10E2034A-7E63-F90F-961F-DCAD5436CD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5021538"/>
              </p:ext>
            </p:extLst>
          </p:nvPr>
        </p:nvGraphicFramePr>
        <p:xfrm>
          <a:off x="4184291" y="1636384"/>
          <a:ext cx="3641451" cy="2303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41D4BA7-BC4B-7960-67A2-AF0809E46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356DC22B-A34D-E1B9-F814-EA38DC2655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1556046"/>
              </p:ext>
            </p:extLst>
          </p:nvPr>
        </p:nvGraphicFramePr>
        <p:xfrm>
          <a:off x="460375" y="1380336"/>
          <a:ext cx="4363653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451F2D-0CF0-1B78-8762-040B4F4803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111371"/>
              </p:ext>
            </p:extLst>
          </p:nvPr>
        </p:nvGraphicFramePr>
        <p:xfrm>
          <a:off x="2751274" y="2490540"/>
          <a:ext cx="3641451" cy="27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12B19BC-022B-C9D8-18BE-D2DCD1708088}"/>
              </a:ext>
            </a:extLst>
          </p:cNvPr>
          <p:cNvSpPr txBox="1"/>
          <p:nvPr/>
        </p:nvSpPr>
        <p:spPr>
          <a:xfrm>
            <a:off x="5377862" y="3106354"/>
            <a:ext cx="566181" cy="24622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94672C-4635-DC87-7A04-973A80A57EE1}"/>
              </a:ext>
            </a:extLst>
          </p:cNvPr>
          <p:cNvSpPr txBox="1"/>
          <p:nvPr/>
        </p:nvSpPr>
        <p:spPr>
          <a:xfrm>
            <a:off x="5690667" y="2367429"/>
            <a:ext cx="628698" cy="2462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bg2"/>
                </a:solidFill>
                <a:effectLst>
                  <a:glow rad="114300">
                    <a:schemeClr val="accent1">
                      <a:alpha val="40000"/>
                    </a:schemeClr>
                  </a:glow>
                </a:effectLst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736825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B923-C720-93B6-60AA-47EA1371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 – Organizing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DB768-E7DD-682C-90D9-A118EA25D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Maintainability</a:t>
            </a:r>
          </a:p>
          <a:p>
            <a:pPr lvl="1"/>
            <a:r>
              <a:rPr lang="en-US" dirty="0"/>
              <a:t>Findability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you can’t find it, you can’t fix or modify it</a:t>
            </a:r>
          </a:p>
        </p:txBody>
      </p:sp>
      <p:pic>
        <p:nvPicPr>
          <p:cNvPr id="11" name="Picture 10" descr="Doubtful man in pink background">
            <a:extLst>
              <a:ext uri="{FF2B5EF4-FFF2-40B4-BE49-F238E27FC236}">
                <a16:creationId xmlns:a16="http://schemas.microsoft.com/office/drawing/2014/main" id="{17BEC6C2-C642-609B-7F7F-663A0A075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16" y="3091197"/>
            <a:ext cx="3296499" cy="219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5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FB6758B-A0B3-4079-A60D-A9BBB0B0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054" y="857250"/>
            <a:ext cx="600789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868C9-29B7-E2BE-94EB-A2131311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26CCB-9768-DB94-EB1C-4D248E195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34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7C81-B6B4-21F7-C1E8-B6CF25BA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Programming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32D48-7454-1C24-8FCA-7BA48D0F6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Unstructured (spaghetti code)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Structured (functions)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Object Oriented (objects)</a:t>
            </a:r>
          </a:p>
          <a:p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BEC4D0D-AAC2-56CB-9A12-B0B36450D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86" y="1021215"/>
            <a:ext cx="1661790" cy="167315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5A10FEC-E3CF-82B8-F34B-29517E2D3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514" y="2694367"/>
            <a:ext cx="2228091" cy="18682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6DA2004-44A3-2687-96CF-69E1423A0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369" y="4621426"/>
            <a:ext cx="2655837" cy="173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84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0C5A3-61D1-4482-8A1E-5456A2353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8E9A2-4042-48CB-8B5C-C281C1D26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Stage 1 – Simple programming</a:t>
            </a:r>
          </a:p>
          <a:p>
            <a:pPr lvl="1"/>
            <a:r>
              <a:rPr lang="en-US" dirty="0"/>
              <a:t>All code in a single block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Stage 2 – Structured programming</a:t>
            </a:r>
          </a:p>
          <a:p>
            <a:pPr lvl="1"/>
            <a:r>
              <a:rPr lang="en-US" dirty="0"/>
              <a:t>Code is broken functional blocks, each with a specific job and a name</a:t>
            </a:r>
          </a:p>
          <a:p>
            <a:pPr lvl="1"/>
            <a:r>
              <a:rPr lang="en-US" dirty="0"/>
              <a:t>Call a function when you need to do that task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Stage 3 – Object Oriented Programming</a:t>
            </a:r>
          </a:p>
          <a:p>
            <a:pPr lvl="1"/>
            <a:r>
              <a:rPr lang="en-US" dirty="0"/>
              <a:t>Organize data and actions around the real-world object that the code is manipulating</a:t>
            </a:r>
          </a:p>
        </p:txBody>
      </p:sp>
    </p:spTree>
    <p:extLst>
      <p:ext uri="{BB962C8B-B14F-4D97-AF65-F5344CB8AC3E}">
        <p14:creationId xmlns:p14="http://schemas.microsoft.com/office/powerpoint/2010/main" val="3411040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2D08D-0687-766E-BE48-B2756B414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Domes And Pinacoid Grey">
                <a:extLst>
                  <a:ext uri="{FF2B5EF4-FFF2-40B4-BE49-F238E27FC236}">
                    <a16:creationId xmlns:a16="http://schemas.microsoft.com/office/drawing/2014/main" id="{89109F22-46C2-D618-8FEE-42904F5FE05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29798187"/>
                  </p:ext>
                </p:extLst>
              </p:nvPr>
            </p:nvGraphicFramePr>
            <p:xfrm>
              <a:off x="2882279" y="1359756"/>
              <a:ext cx="5050415" cy="27971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050415" cy="2797140"/>
                    </a:xfrm>
                    <a:prstGeom prst="rect">
                      <a:avLst/>
                    </a:prstGeom>
                  </am3d:spPr>
                  <am3d:camera>
                    <am3d:pos x="0" y="0" z="616345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404" d="1000000"/>
                    <am3d:preTrans dx="-38771" dy="-620292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16618" ay="912416" az="21803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148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Domes And Pinacoid Grey">
                <a:extLst>
                  <a:ext uri="{FF2B5EF4-FFF2-40B4-BE49-F238E27FC236}">
                    <a16:creationId xmlns:a16="http://schemas.microsoft.com/office/drawing/2014/main" id="{89109F22-46C2-D618-8FEE-42904F5FE0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2279" y="1359756"/>
                <a:ext cx="5050415" cy="27971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3614CA27-F140-5666-A082-9D1A55924417}"/>
              </a:ext>
            </a:extLst>
          </p:cNvPr>
          <p:cNvGrpSpPr/>
          <p:nvPr/>
        </p:nvGrpSpPr>
        <p:grpSpPr>
          <a:xfrm>
            <a:off x="3981797" y="2579680"/>
            <a:ext cx="1961803" cy="681928"/>
            <a:chOff x="4538749" y="2576661"/>
            <a:chExt cx="1961803" cy="6819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738BE8-3422-B2EA-4F06-8A728BD03F69}"/>
                </a:ext>
              </a:extLst>
            </p:cNvPr>
            <p:cNvSpPr/>
            <p:nvPr/>
          </p:nvSpPr>
          <p:spPr bwMode="auto">
            <a:xfrm rot="21317909">
              <a:off x="4538749" y="3075709"/>
              <a:ext cx="814647" cy="182880"/>
            </a:xfrm>
            <a:prstGeom prst="rect">
              <a:avLst/>
            </a:prstGeom>
            <a:gradFill rotWithShape="1">
              <a:gsLst>
                <a:gs pos="0">
                  <a:srgbClr val="E4CD9A"/>
                </a:gs>
                <a:gs pos="100000">
                  <a:srgbClr val="EEEFD7"/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0D6DE3-A593-B256-4C66-679169990C21}"/>
                </a:ext>
              </a:extLst>
            </p:cNvPr>
            <p:cNvSpPr/>
            <p:nvPr/>
          </p:nvSpPr>
          <p:spPr bwMode="auto">
            <a:xfrm rot="21317909">
              <a:off x="5685905" y="2979072"/>
              <a:ext cx="814647" cy="182880"/>
            </a:xfrm>
            <a:prstGeom prst="rect">
              <a:avLst/>
            </a:prstGeom>
            <a:gradFill rotWithShape="1">
              <a:gsLst>
                <a:gs pos="0">
                  <a:srgbClr val="E4CD9A"/>
                </a:gs>
                <a:gs pos="100000">
                  <a:srgbClr val="EEEFD7"/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F8E792-75C3-391E-2F53-0A5E29D007B8}"/>
                </a:ext>
              </a:extLst>
            </p:cNvPr>
            <p:cNvSpPr txBox="1"/>
            <p:nvPr/>
          </p:nvSpPr>
          <p:spPr>
            <a:xfrm>
              <a:off x="4776795" y="267329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7F5D03-1FC2-649B-442B-F8DF5CB96D34}"/>
                </a:ext>
              </a:extLst>
            </p:cNvPr>
            <p:cNvSpPr txBox="1"/>
            <p:nvPr/>
          </p:nvSpPr>
          <p:spPr>
            <a:xfrm>
              <a:off x="5893118" y="257666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BF868F-CFE6-7DB1-729A-A3EDD12CAC8C}"/>
              </a:ext>
            </a:extLst>
          </p:cNvPr>
          <p:cNvSpPr txBox="1"/>
          <p:nvPr/>
        </p:nvSpPr>
        <p:spPr>
          <a:xfrm>
            <a:off x="4245070" y="1001578"/>
            <a:ext cx="377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</a:t>
            </a:r>
            <a:r>
              <a:rPr lang="en-US" dirty="0" err="1"/>
              <a:t>Plusmethod</a:t>
            </a:r>
            <a:r>
              <a:rPr lang="en-US" dirty="0"/>
              <a:t>(int x, int y)</a:t>
            </a:r>
          </a:p>
          <a:p>
            <a:r>
              <a:rPr lang="en-US" dirty="0"/>
              <a:t>{Return </a:t>
            </a:r>
            <a:r>
              <a:rPr lang="en-US" dirty="0" err="1"/>
              <a:t>x+y</a:t>
            </a:r>
            <a:r>
              <a:rPr lang="en-US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4F6624-9B43-FC5B-6BFA-795453C42B3D}"/>
              </a:ext>
            </a:extLst>
          </p:cNvPr>
          <p:cNvSpPr txBox="1"/>
          <p:nvPr/>
        </p:nvSpPr>
        <p:spPr>
          <a:xfrm>
            <a:off x="939338" y="2427316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B40C98-B4D0-2A55-35CA-33FDE165E703}"/>
              </a:ext>
            </a:extLst>
          </p:cNvPr>
          <p:cNvSpPr txBox="1"/>
          <p:nvPr/>
        </p:nvSpPr>
        <p:spPr>
          <a:xfrm>
            <a:off x="718123" y="5489171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(Call) 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E7195-BAD5-190E-BE28-644FD58599C8}"/>
              </a:ext>
            </a:extLst>
          </p:cNvPr>
          <p:cNvSpPr txBox="1"/>
          <p:nvPr/>
        </p:nvSpPr>
        <p:spPr>
          <a:xfrm>
            <a:off x="4301952" y="5489171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Plusmethod</a:t>
            </a:r>
            <a:r>
              <a:rPr lang="en-US" dirty="0"/>
              <a:t>(4, 5)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D94063-4E2D-84D7-E020-0718B0556CBC}"/>
              </a:ext>
            </a:extLst>
          </p:cNvPr>
          <p:cNvSpPr txBox="1"/>
          <p:nvPr/>
        </p:nvSpPr>
        <p:spPr>
          <a:xfrm>
            <a:off x="6411108" y="750137"/>
            <a:ext cx="1345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</a:rPr>
              <a:t>parameters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7E0DF7-9ADE-2478-7BE4-37D9B2144CEA}"/>
              </a:ext>
            </a:extLst>
          </p:cNvPr>
          <p:cNvSpPr txBox="1"/>
          <p:nvPr/>
        </p:nvSpPr>
        <p:spPr>
          <a:xfrm>
            <a:off x="5679780" y="519348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</a:rPr>
              <a:t>arguments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368A06C-E23E-0D68-BB2A-7DF8116577EF}"/>
              </a:ext>
            </a:extLst>
          </p:cNvPr>
          <p:cNvSpPr/>
          <p:nvPr/>
        </p:nvSpPr>
        <p:spPr bwMode="auto">
          <a:xfrm>
            <a:off x="7005825" y="2517791"/>
            <a:ext cx="1853738" cy="1055716"/>
          </a:xfrm>
          <a:prstGeom prst="right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3934074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2D08D-0687-766E-BE48-B2756B414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Domes And Pinacoid Grey">
                <a:extLst>
                  <a:ext uri="{FF2B5EF4-FFF2-40B4-BE49-F238E27FC236}">
                    <a16:creationId xmlns:a16="http://schemas.microsoft.com/office/drawing/2014/main" id="{89109F22-46C2-D618-8FEE-42904F5FE05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2882279" y="1359756"/>
              <a:ext cx="5050415" cy="27971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050415" cy="2797140"/>
                    </a:xfrm>
                    <a:prstGeom prst="rect">
                      <a:avLst/>
                    </a:prstGeom>
                  </am3d:spPr>
                  <am3d:camera>
                    <am3d:pos x="0" y="0" z="616345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404" d="1000000"/>
                    <am3d:preTrans dx="-38771" dy="-620292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16618" ay="912416" az="21803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148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Domes And Pinacoid Grey">
                <a:extLst>
                  <a:ext uri="{FF2B5EF4-FFF2-40B4-BE49-F238E27FC236}">
                    <a16:creationId xmlns:a16="http://schemas.microsoft.com/office/drawing/2014/main" id="{89109F22-46C2-D618-8FEE-42904F5FE0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2279" y="1359756"/>
                <a:ext cx="5050415" cy="27971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3614CA27-F140-5666-A082-9D1A55924417}"/>
              </a:ext>
            </a:extLst>
          </p:cNvPr>
          <p:cNvGrpSpPr/>
          <p:nvPr/>
        </p:nvGrpSpPr>
        <p:grpSpPr>
          <a:xfrm>
            <a:off x="3981797" y="2579680"/>
            <a:ext cx="1961803" cy="681928"/>
            <a:chOff x="4538749" y="2576661"/>
            <a:chExt cx="1961803" cy="6819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738BE8-3422-B2EA-4F06-8A728BD03F69}"/>
                </a:ext>
              </a:extLst>
            </p:cNvPr>
            <p:cNvSpPr/>
            <p:nvPr/>
          </p:nvSpPr>
          <p:spPr bwMode="auto">
            <a:xfrm rot="21317909">
              <a:off x="4538749" y="3075709"/>
              <a:ext cx="814647" cy="182880"/>
            </a:xfrm>
            <a:prstGeom prst="rect">
              <a:avLst/>
            </a:prstGeom>
            <a:gradFill rotWithShape="1">
              <a:gsLst>
                <a:gs pos="0">
                  <a:srgbClr val="E4CD9A"/>
                </a:gs>
                <a:gs pos="100000">
                  <a:srgbClr val="EEEFD7"/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0D6DE3-A593-B256-4C66-679169990C21}"/>
                </a:ext>
              </a:extLst>
            </p:cNvPr>
            <p:cNvSpPr/>
            <p:nvPr/>
          </p:nvSpPr>
          <p:spPr bwMode="auto">
            <a:xfrm rot="21317909">
              <a:off x="5685905" y="2979072"/>
              <a:ext cx="814647" cy="182880"/>
            </a:xfrm>
            <a:prstGeom prst="rect">
              <a:avLst/>
            </a:prstGeom>
            <a:gradFill rotWithShape="1">
              <a:gsLst>
                <a:gs pos="0">
                  <a:srgbClr val="E4CD9A"/>
                </a:gs>
                <a:gs pos="100000">
                  <a:srgbClr val="EEEFD7"/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vert="horz" wrap="square" lIns="182880" tIns="45720" rIns="18288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F8E792-75C3-391E-2F53-0A5E29D007B8}"/>
                </a:ext>
              </a:extLst>
            </p:cNvPr>
            <p:cNvSpPr txBox="1"/>
            <p:nvPr/>
          </p:nvSpPr>
          <p:spPr>
            <a:xfrm>
              <a:off x="4776795" y="267329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7F5D03-1FC2-649B-442B-F8DF5CB96D34}"/>
                </a:ext>
              </a:extLst>
            </p:cNvPr>
            <p:cNvSpPr txBox="1"/>
            <p:nvPr/>
          </p:nvSpPr>
          <p:spPr>
            <a:xfrm>
              <a:off x="5893118" y="257666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BF868F-CFE6-7DB1-729A-A3EDD12CAC8C}"/>
              </a:ext>
            </a:extLst>
          </p:cNvPr>
          <p:cNvSpPr txBox="1"/>
          <p:nvPr/>
        </p:nvSpPr>
        <p:spPr>
          <a:xfrm>
            <a:off x="4245070" y="1001578"/>
            <a:ext cx="3924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Plusmethod</a:t>
            </a:r>
            <a:r>
              <a:rPr lang="en-US" dirty="0"/>
              <a:t>(int x, int y)</a:t>
            </a:r>
          </a:p>
          <a:p>
            <a:r>
              <a:rPr lang="en-US" dirty="0"/>
              <a:t>{</a:t>
            </a:r>
            <a:r>
              <a:rPr lang="en-US" dirty="0" err="1"/>
              <a:t>x+y</a:t>
            </a:r>
            <a:r>
              <a:rPr lang="en-US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4F6624-9B43-FC5B-6BFA-795453C42B3D}"/>
              </a:ext>
            </a:extLst>
          </p:cNvPr>
          <p:cNvSpPr txBox="1"/>
          <p:nvPr/>
        </p:nvSpPr>
        <p:spPr>
          <a:xfrm>
            <a:off x="939338" y="2427316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B40C98-B4D0-2A55-35CA-33FDE165E703}"/>
              </a:ext>
            </a:extLst>
          </p:cNvPr>
          <p:cNvSpPr txBox="1"/>
          <p:nvPr/>
        </p:nvSpPr>
        <p:spPr>
          <a:xfrm>
            <a:off x="718123" y="5489171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(Call) 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E7195-BAD5-190E-BE28-644FD58599C8}"/>
              </a:ext>
            </a:extLst>
          </p:cNvPr>
          <p:cNvSpPr txBox="1"/>
          <p:nvPr/>
        </p:nvSpPr>
        <p:spPr>
          <a:xfrm>
            <a:off x="4301952" y="5489171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Plusmethod</a:t>
            </a:r>
            <a:r>
              <a:rPr lang="en-US" dirty="0"/>
              <a:t>(4, 5)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D94063-4E2D-84D7-E020-0718B0556CBC}"/>
              </a:ext>
            </a:extLst>
          </p:cNvPr>
          <p:cNvSpPr txBox="1"/>
          <p:nvPr/>
        </p:nvSpPr>
        <p:spPr>
          <a:xfrm>
            <a:off x="6587454" y="751469"/>
            <a:ext cx="1345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</a:rPr>
              <a:t>parameters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7E0DF7-9ADE-2478-7BE4-37D9B2144CEA}"/>
              </a:ext>
            </a:extLst>
          </p:cNvPr>
          <p:cNvSpPr txBox="1"/>
          <p:nvPr/>
        </p:nvSpPr>
        <p:spPr>
          <a:xfrm>
            <a:off x="5679780" y="519348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</a:rPr>
              <a:t>arguments</a:t>
            </a:r>
          </a:p>
        </p:txBody>
      </p:sp>
    </p:spTree>
    <p:extLst>
      <p:ext uri="{BB962C8B-B14F-4D97-AF65-F5344CB8AC3E}">
        <p14:creationId xmlns:p14="http://schemas.microsoft.com/office/powerpoint/2010/main" val="1947683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B08B05-C0FF-4AE5-AD22-30E380F23001}"/>
              </a:ext>
            </a:extLst>
          </p:cNvPr>
          <p:cNvSpPr txBox="1"/>
          <p:nvPr/>
        </p:nvSpPr>
        <p:spPr>
          <a:xfrm>
            <a:off x="1340428" y="2785180"/>
            <a:ext cx="520206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/>
              <a:t>MethodName</a:t>
            </a:r>
            <a:r>
              <a:rPr lang="en-US" sz="2000" dirty="0"/>
              <a:t>(param1, param2, …)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95E04-2A68-488D-B9C8-709D9E5378DA}"/>
              </a:ext>
            </a:extLst>
          </p:cNvPr>
          <p:cNvSpPr txBox="1"/>
          <p:nvPr/>
        </p:nvSpPr>
        <p:spPr>
          <a:xfrm>
            <a:off x="1265613" y="2448514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Definition of method</a:t>
            </a:r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C3CDE-C0DA-4ADB-BA76-AF1BEC346CC7}"/>
              </a:ext>
            </a:extLst>
          </p:cNvPr>
          <p:cNvSpPr txBox="1"/>
          <p:nvPr/>
        </p:nvSpPr>
        <p:spPr>
          <a:xfrm>
            <a:off x="1340428" y="4916417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method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F5FC5-4662-4D18-A915-1E7F722F6D08}"/>
              </a:ext>
            </a:extLst>
          </p:cNvPr>
          <p:cNvSpPr txBox="1"/>
          <p:nvPr/>
        </p:nvSpPr>
        <p:spPr>
          <a:xfrm>
            <a:off x="1340428" y="5299249"/>
            <a:ext cx="6163867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/>
              <a:t>MethodName</a:t>
            </a:r>
            <a:r>
              <a:rPr lang="en-US" sz="2000" dirty="0"/>
              <a:t>(argument1, argument2, 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6114E8-4AE9-4423-B81D-9B2892E8D58F}"/>
              </a:ext>
            </a:extLst>
          </p:cNvPr>
          <p:cNvCxnSpPr/>
          <p:nvPr/>
        </p:nvCxnSpPr>
        <p:spPr>
          <a:xfrm>
            <a:off x="4476404" y="4711654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EBB45E-0B44-401D-A0A9-AD42FE301443}"/>
              </a:ext>
            </a:extLst>
          </p:cNvPr>
          <p:cNvSpPr txBox="1"/>
          <p:nvPr/>
        </p:nvSpPr>
        <p:spPr>
          <a:xfrm>
            <a:off x="3807398" y="4381739"/>
            <a:ext cx="1677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Value in program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810077F-F001-71E9-69FC-E2DD2921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B1E584-AF05-41DC-1DC1-4600D7FC1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Method is a Function inside of a Class</a:t>
            </a:r>
          </a:p>
          <a:p>
            <a:pPr lvl="1"/>
            <a:r>
              <a:rPr lang="en-US" dirty="0"/>
              <a:t>In C#, all functions are Methods</a:t>
            </a:r>
          </a:p>
        </p:txBody>
      </p:sp>
    </p:spTree>
    <p:extLst>
      <p:ext uri="{BB962C8B-B14F-4D97-AF65-F5344CB8AC3E}">
        <p14:creationId xmlns:p14="http://schemas.microsoft.com/office/powerpoint/2010/main" val="502597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B08B05-C0FF-4AE5-AD22-30E380F23001}"/>
              </a:ext>
            </a:extLst>
          </p:cNvPr>
          <p:cNvSpPr txBox="1"/>
          <p:nvPr/>
        </p:nvSpPr>
        <p:spPr>
          <a:xfrm>
            <a:off x="1340428" y="2097925"/>
            <a:ext cx="562044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/>
              <a:t>SetAppointment</a:t>
            </a:r>
            <a:r>
              <a:rPr lang="en-US" sz="2000" dirty="0"/>
              <a:t>(owner, datetime, …)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95E04-2A68-488D-B9C8-709D9E5378DA}"/>
              </a:ext>
            </a:extLst>
          </p:cNvPr>
          <p:cNvSpPr txBox="1"/>
          <p:nvPr/>
        </p:nvSpPr>
        <p:spPr>
          <a:xfrm>
            <a:off x="1265613" y="1761259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Definition of method</a:t>
            </a:r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C3CDE-C0DA-4ADB-BA76-AF1BEC346CC7}"/>
              </a:ext>
            </a:extLst>
          </p:cNvPr>
          <p:cNvSpPr txBox="1"/>
          <p:nvPr/>
        </p:nvSpPr>
        <p:spPr>
          <a:xfrm>
            <a:off x="1340428" y="422916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method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F5FC5-4662-4D18-A915-1E7F722F6D08}"/>
              </a:ext>
            </a:extLst>
          </p:cNvPr>
          <p:cNvSpPr txBox="1"/>
          <p:nvPr/>
        </p:nvSpPr>
        <p:spPr>
          <a:xfrm>
            <a:off x="1340428" y="4611994"/>
            <a:ext cx="5993949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/>
              <a:t>SetAppointment</a:t>
            </a:r>
            <a:r>
              <a:rPr lang="en-US" sz="2000" dirty="0"/>
              <a:t>(DeVries, 7/7/2020, 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6114E8-4AE9-4423-B81D-9B2892E8D58F}"/>
              </a:ext>
            </a:extLst>
          </p:cNvPr>
          <p:cNvCxnSpPr/>
          <p:nvPr/>
        </p:nvCxnSpPr>
        <p:spPr>
          <a:xfrm>
            <a:off x="4150298" y="4029656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EBB45E-0B44-401D-A0A9-AD42FE301443}"/>
              </a:ext>
            </a:extLst>
          </p:cNvPr>
          <p:cNvSpPr txBox="1"/>
          <p:nvPr/>
        </p:nvSpPr>
        <p:spPr>
          <a:xfrm>
            <a:off x="3236024" y="3683749"/>
            <a:ext cx="1677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Value in program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D89BA3-163B-4942-A98F-9B55ED91A88D}"/>
              </a:ext>
            </a:extLst>
          </p:cNvPr>
          <p:cNvCxnSpPr/>
          <p:nvPr/>
        </p:nvCxnSpPr>
        <p:spPr>
          <a:xfrm>
            <a:off x="5779592" y="4005027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A3C6A4-609D-4D18-9B36-D3755C5D4FAD}"/>
              </a:ext>
            </a:extLst>
          </p:cNvPr>
          <p:cNvSpPr txBox="1"/>
          <p:nvPr/>
        </p:nvSpPr>
        <p:spPr>
          <a:xfrm>
            <a:off x="4941061" y="3683750"/>
            <a:ext cx="1677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Value in program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4B726E-DC98-2F1F-384C-3BEF19F7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in Use</a:t>
            </a:r>
          </a:p>
        </p:txBody>
      </p:sp>
    </p:spTree>
    <p:extLst>
      <p:ext uri="{BB962C8B-B14F-4D97-AF65-F5344CB8AC3E}">
        <p14:creationId xmlns:p14="http://schemas.microsoft.com/office/powerpoint/2010/main" val="431334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1F65B2F-393D-4BDF-A7FE-97FE2731F840}"/>
              </a:ext>
            </a:extLst>
          </p:cNvPr>
          <p:cNvSpPr/>
          <p:nvPr/>
        </p:nvSpPr>
        <p:spPr>
          <a:xfrm>
            <a:off x="1118935" y="3693591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0E4EA9-B998-44C2-A4B6-59AECB27C12B}"/>
              </a:ext>
            </a:extLst>
          </p:cNvPr>
          <p:cNvSpPr/>
          <p:nvPr/>
        </p:nvSpPr>
        <p:spPr>
          <a:xfrm>
            <a:off x="1118935" y="4556297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177A41-36FD-426C-95CC-2F1114BA0152}"/>
              </a:ext>
            </a:extLst>
          </p:cNvPr>
          <p:cNvSpPr/>
          <p:nvPr/>
        </p:nvSpPr>
        <p:spPr>
          <a:xfrm>
            <a:off x="1118935" y="2794790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A6E676-6281-4354-BC83-C36AF7B3D8AA}"/>
              </a:ext>
            </a:extLst>
          </p:cNvPr>
          <p:cNvSpPr/>
          <p:nvPr/>
        </p:nvSpPr>
        <p:spPr>
          <a:xfrm>
            <a:off x="4572000" y="2746935"/>
            <a:ext cx="3188369" cy="8455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B1A46-14DC-42CC-A73D-0A2D217A8D0F}"/>
              </a:ext>
            </a:extLst>
          </p:cNvPr>
          <p:cNvSpPr txBox="1"/>
          <p:nvPr/>
        </p:nvSpPr>
        <p:spPr>
          <a:xfrm>
            <a:off x="1588168" y="2470836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List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926C5C-0E4B-4D90-8C3F-D7279B5CF801}"/>
              </a:ext>
            </a:extLst>
          </p:cNvPr>
          <p:cNvSpPr/>
          <p:nvPr/>
        </p:nvSpPr>
        <p:spPr>
          <a:xfrm>
            <a:off x="4704347" y="3693591"/>
            <a:ext cx="1389647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Monday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E52402-5683-48A9-81A7-D708633CDABD}"/>
              </a:ext>
            </a:extLst>
          </p:cNvPr>
          <p:cNvSpPr/>
          <p:nvPr/>
        </p:nvSpPr>
        <p:spPr>
          <a:xfrm>
            <a:off x="4704347" y="4556297"/>
            <a:ext cx="1389647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Tuesday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9A97E1-F156-417C-84F0-CA19E15DE722}"/>
              </a:ext>
            </a:extLst>
          </p:cNvPr>
          <p:cNvSpPr/>
          <p:nvPr/>
        </p:nvSpPr>
        <p:spPr>
          <a:xfrm>
            <a:off x="4704347" y="2794790"/>
            <a:ext cx="1389647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Key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92E8B2-DD36-47AD-B048-F3B10FFDF34C}"/>
              </a:ext>
            </a:extLst>
          </p:cNvPr>
          <p:cNvSpPr/>
          <p:nvPr/>
        </p:nvSpPr>
        <p:spPr>
          <a:xfrm>
            <a:off x="6388765" y="3693591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4A382C-D0FA-46DE-8207-7442927D8A82}"/>
              </a:ext>
            </a:extLst>
          </p:cNvPr>
          <p:cNvSpPr/>
          <p:nvPr/>
        </p:nvSpPr>
        <p:spPr>
          <a:xfrm>
            <a:off x="6388765" y="4556297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251C85-3EE7-4A23-9CD3-F180D980BD1D}"/>
              </a:ext>
            </a:extLst>
          </p:cNvPr>
          <p:cNvSpPr/>
          <p:nvPr/>
        </p:nvSpPr>
        <p:spPr>
          <a:xfrm>
            <a:off x="6388765" y="2794790"/>
            <a:ext cx="1287380" cy="733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CD00E5-D45E-4CFA-AC91-E2E9FFD26C7E}"/>
              </a:ext>
            </a:extLst>
          </p:cNvPr>
          <p:cNvSpPr txBox="1"/>
          <p:nvPr/>
        </p:nvSpPr>
        <p:spPr>
          <a:xfrm>
            <a:off x="5811022" y="2470836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Dictionary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F8ACB3-47AE-3468-4A3A-3FC054C3C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D0BFA-42FB-0999-3E82-B7E23B7F8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hold groups of data items of the same type</a:t>
            </a:r>
          </a:p>
        </p:txBody>
      </p:sp>
    </p:spTree>
    <p:extLst>
      <p:ext uri="{BB962C8B-B14F-4D97-AF65-F5344CB8AC3E}">
        <p14:creationId xmlns:p14="http://schemas.microsoft.com/office/powerpoint/2010/main" val="98164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2E4C3-8E9B-4625-D892-1F6A7014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8DD1B-9B00-4869-6016-6E4BCC5FD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2732918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2D19-9244-DAD6-5355-CD9DD3C4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C201837-C4F1-D939-0A25-17F0C56F1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25" y="1020763"/>
            <a:ext cx="6475801" cy="5148262"/>
          </a:xfrm>
        </p:spPr>
      </p:pic>
    </p:spTree>
    <p:extLst>
      <p:ext uri="{BB962C8B-B14F-4D97-AF65-F5344CB8AC3E}">
        <p14:creationId xmlns:p14="http://schemas.microsoft.com/office/powerpoint/2010/main" val="24935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7F43-EB5D-DFD7-23D7-0801F9F69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6FD0AF7-CB08-E36E-1060-107030307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18" y="1020763"/>
            <a:ext cx="6509614" cy="5148262"/>
          </a:xfrm>
        </p:spPr>
      </p:pic>
    </p:spTree>
    <p:extLst>
      <p:ext uri="{BB962C8B-B14F-4D97-AF65-F5344CB8AC3E}">
        <p14:creationId xmlns:p14="http://schemas.microsoft.com/office/powerpoint/2010/main" val="3517938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BBD04-E23A-A73A-ADE3-8C584AB1A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Good Programming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EA83B07D-49DB-E05B-3154-915BD632A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100" y="4384110"/>
            <a:ext cx="2828844" cy="198019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16B611-051B-D460-BC30-A9674D850F95}"/>
              </a:ext>
            </a:extLst>
          </p:cNvPr>
          <p:cNvSpPr txBox="1"/>
          <p:nvPr/>
        </p:nvSpPr>
        <p:spPr>
          <a:xfrm>
            <a:off x="460375" y="3117716"/>
            <a:ext cx="8119156" cy="10156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2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Absolute Control!!</a:t>
            </a:r>
          </a:p>
        </p:txBody>
      </p:sp>
      <p:pic>
        <p:nvPicPr>
          <p:cNvPr id="8" name="Picture 7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C02CAA2D-2643-A648-D605-680A1A047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892836"/>
            <a:ext cx="2917663" cy="20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67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easure&#10;&#10;Description automatically generated">
            <a:extLst>
              <a:ext uri="{FF2B5EF4-FFF2-40B4-BE49-F238E27FC236}">
                <a16:creationId xmlns:a16="http://schemas.microsoft.com/office/drawing/2014/main" id="{A3B9C85E-74B4-4A31-9351-D66E6C88A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2252" y="2458580"/>
            <a:ext cx="2915816" cy="1940840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0A8BF9A0-88B5-43DA-BF1D-50941E916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44617" y="1570261"/>
            <a:ext cx="4399384" cy="371747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598336C-17C1-463E-AF04-93ED1085010F}"/>
              </a:ext>
            </a:extLst>
          </p:cNvPr>
          <p:cNvSpPr/>
          <p:nvPr/>
        </p:nvSpPr>
        <p:spPr>
          <a:xfrm>
            <a:off x="3389099" y="2953138"/>
            <a:ext cx="1844638" cy="951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instantiation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96017-85A1-45C1-BA87-575949A04C4B}"/>
              </a:ext>
            </a:extLst>
          </p:cNvPr>
          <p:cNvSpPr txBox="1"/>
          <p:nvPr/>
        </p:nvSpPr>
        <p:spPr>
          <a:xfrm>
            <a:off x="934990" y="1993351"/>
            <a:ext cx="20088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Class (description)</a:t>
            </a:r>
          </a:p>
          <a:p>
            <a:r>
              <a:rPr lang="en-US" sz="1050" dirty="0"/>
              <a:t>Class Name: Bungalow1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6B69A-5CE1-4D64-89E8-A65896125566}"/>
              </a:ext>
            </a:extLst>
          </p:cNvPr>
          <p:cNvSpPr txBox="1"/>
          <p:nvPr/>
        </p:nvSpPr>
        <p:spPr>
          <a:xfrm>
            <a:off x="6189606" y="978424"/>
            <a:ext cx="16962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Object (executable)</a:t>
            </a:r>
          </a:p>
          <a:p>
            <a:r>
              <a:rPr lang="en-US" sz="1050" dirty="0"/>
              <a:t>Type: Bungalow1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71E3B09-DCEA-474D-B536-5BBF48370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505301" y="1755379"/>
            <a:ext cx="1612232" cy="828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BB3FF6-FEB9-414D-90A5-27CF41E4BAE9}"/>
              </a:ext>
            </a:extLst>
          </p:cNvPr>
          <p:cNvSpPr txBox="1"/>
          <p:nvPr/>
        </p:nvSpPr>
        <p:spPr>
          <a:xfrm>
            <a:off x="3687147" y="1846201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Constructor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DB608-00AB-4BF9-8342-D2BC6256BE5A}"/>
              </a:ext>
            </a:extLst>
          </p:cNvPr>
          <p:cNvSpPr txBox="1"/>
          <p:nvPr/>
        </p:nvSpPr>
        <p:spPr>
          <a:xfrm>
            <a:off x="1028690" y="4457801"/>
            <a:ext cx="16389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Properties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Methods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050" dirty="0"/>
              <a:t>Constructor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050" dirty="0"/>
              <a:t>Other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05850-A496-7F1E-73F6-BA7F89506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7B188-49F6-78B0-4AD1-AFA9CB1F2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61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C5EE7-2E73-4EA7-B0E5-E43982346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 of a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F198F-0342-476D-A9FA-7186235E3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Fields </a:t>
            </a:r>
            <a:r>
              <a:rPr lang="en-US" dirty="0"/>
              <a:t>are local scope variables in </a:t>
            </a:r>
            <a:r>
              <a:rPr lang="en-US"/>
              <a:t>a Class</a:t>
            </a:r>
            <a:br>
              <a:rPr lang="en-US"/>
            </a:b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Properties</a:t>
            </a:r>
            <a:r>
              <a:rPr lang="en-US" dirty="0"/>
              <a:t> hold data in memory</a:t>
            </a:r>
          </a:p>
          <a:p>
            <a:pPr lvl="1"/>
            <a:r>
              <a:rPr lang="en-US" dirty="0"/>
              <a:t>We call classes that are mostly Properties “models”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Methods</a:t>
            </a:r>
            <a:r>
              <a:rPr lang="en-US" dirty="0"/>
              <a:t> perform actions on data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91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921E2-5102-4835-829D-48991985E34F}"/>
              </a:ext>
            </a:extLst>
          </p:cNvPr>
          <p:cNvSpPr txBox="1"/>
          <p:nvPr/>
        </p:nvSpPr>
        <p:spPr>
          <a:xfrm>
            <a:off x="1985210" y="1212181"/>
            <a:ext cx="3655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CreditCourse</a:t>
            </a:r>
            <a:r>
              <a:rPr lang="en-US" dirty="0"/>
              <a:t> 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int </a:t>
            </a:r>
            <a:r>
              <a:rPr lang="en-US" dirty="0" err="1"/>
              <a:t>courseId</a:t>
            </a:r>
            <a:r>
              <a:rPr lang="en-US" dirty="0"/>
              <a:t>;</a:t>
            </a:r>
          </a:p>
          <a:p>
            <a:r>
              <a:rPr lang="en-US" dirty="0"/>
              <a:t>	string </a:t>
            </a:r>
            <a:r>
              <a:rPr lang="en-US" dirty="0" err="1"/>
              <a:t>courseName</a:t>
            </a:r>
            <a:r>
              <a:rPr lang="en-US" dirty="0"/>
              <a:t>;</a:t>
            </a:r>
          </a:p>
          <a:p>
            <a:r>
              <a:rPr lang="en-US" dirty="0"/>
              <a:t>	int </a:t>
            </a:r>
            <a:r>
              <a:rPr lang="en-US" dirty="0" err="1"/>
              <a:t>courseLength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CreditCourse</a:t>
            </a:r>
            <a:r>
              <a:rPr lang="en-US" dirty="0"/>
              <a:t>()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  <p:pic>
        <p:nvPicPr>
          <p:cNvPr id="3" name="Picture 2" descr="A close up of a measure&#10;&#10;Description automatically generated">
            <a:extLst>
              <a:ext uri="{FF2B5EF4-FFF2-40B4-BE49-F238E27FC236}">
                <a16:creationId xmlns:a16="http://schemas.microsoft.com/office/drawing/2014/main" id="{1FF24421-8DD2-4803-9F96-DBAD2E8A7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42911" y="2369759"/>
            <a:ext cx="2037020" cy="1355892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D9B9862-3745-4C4A-B740-403C54E91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71935" y="3252415"/>
            <a:ext cx="1161368" cy="59669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ADC920E-19B5-F54B-EA20-5F5E0125F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Sample Class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002378-7C88-11D2-DD2E-6FBF510A3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054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24B10E-6B63-4799-9424-02A1E1C0B02D}"/>
              </a:ext>
            </a:extLst>
          </p:cNvPr>
          <p:cNvSpPr txBox="1"/>
          <p:nvPr/>
        </p:nvSpPr>
        <p:spPr>
          <a:xfrm>
            <a:off x="1470309" y="2492086"/>
            <a:ext cx="6236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C</a:t>
            </a:r>
            <a:r>
              <a:rPr lang="en-US" sz="1600" dirty="0" err="1"/>
              <a:t>reditCourse</a:t>
            </a:r>
            <a:r>
              <a:rPr lang="en-US" sz="1600" dirty="0"/>
              <a:t>    </a:t>
            </a:r>
            <a:r>
              <a:rPr lang="en-US" sz="1600" dirty="0" err="1">
                <a:solidFill>
                  <a:srgbClr val="FF0000"/>
                </a:solidFill>
              </a:rPr>
              <a:t>c</a:t>
            </a:r>
            <a:r>
              <a:rPr lang="en-US" sz="1600" dirty="0" err="1"/>
              <a:t>reditCourse</a:t>
            </a:r>
            <a:r>
              <a:rPr lang="en-US" sz="1600" dirty="0"/>
              <a:t>  =  </a:t>
            </a:r>
            <a:r>
              <a:rPr lang="en-US" sz="1600" dirty="0">
                <a:solidFill>
                  <a:schemeClr val="accent1"/>
                </a:solidFill>
              </a:rPr>
              <a:t>new</a:t>
            </a:r>
            <a:r>
              <a:rPr lang="en-US" sz="1600" dirty="0"/>
              <a:t> </a:t>
            </a:r>
            <a:r>
              <a:rPr lang="en-US" sz="1600" dirty="0" err="1"/>
              <a:t>CreditCourse</a:t>
            </a:r>
            <a:r>
              <a:rPr lang="en-US" sz="1600" dirty="0">
                <a:solidFill>
                  <a:srgbClr val="FF0000"/>
                </a:solidFill>
              </a:rPr>
              <a:t>()</a:t>
            </a:r>
            <a:r>
              <a:rPr lang="en-US" sz="1600" dirty="0"/>
              <a:t>;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C040ED8-B06C-45F5-B056-736C8568B126}"/>
              </a:ext>
            </a:extLst>
          </p:cNvPr>
          <p:cNvSpPr/>
          <p:nvPr/>
        </p:nvSpPr>
        <p:spPr>
          <a:xfrm rot="16200000">
            <a:off x="2100259" y="1516636"/>
            <a:ext cx="434691" cy="15162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68F4A99-AE89-4AAC-B966-E6FA5ABF0786}"/>
              </a:ext>
            </a:extLst>
          </p:cNvPr>
          <p:cNvSpPr/>
          <p:nvPr/>
        </p:nvSpPr>
        <p:spPr>
          <a:xfrm rot="16200000">
            <a:off x="3806641" y="1516634"/>
            <a:ext cx="434691" cy="15162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8F0FB06-F253-45BD-8651-A52F2683D645}"/>
              </a:ext>
            </a:extLst>
          </p:cNvPr>
          <p:cNvSpPr/>
          <p:nvPr/>
        </p:nvSpPr>
        <p:spPr>
          <a:xfrm rot="16200000">
            <a:off x="6376122" y="1414461"/>
            <a:ext cx="434691" cy="17205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F86419-1C0C-4387-9AAD-9E515A96D6E5}"/>
              </a:ext>
            </a:extLst>
          </p:cNvPr>
          <p:cNvSpPr txBox="1"/>
          <p:nvPr/>
        </p:nvSpPr>
        <p:spPr>
          <a:xfrm>
            <a:off x="6119179" y="1780394"/>
            <a:ext cx="1013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constructor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2E5E2A0-F179-491B-8DD3-2E45E6B33AF5}"/>
              </a:ext>
            </a:extLst>
          </p:cNvPr>
          <p:cNvSpPr/>
          <p:nvPr/>
        </p:nvSpPr>
        <p:spPr>
          <a:xfrm rot="5400000">
            <a:off x="6048156" y="2023412"/>
            <a:ext cx="434691" cy="23764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81430-24C6-4219-B2F9-791E7B63E962}"/>
              </a:ext>
            </a:extLst>
          </p:cNvPr>
          <p:cNvSpPr txBox="1"/>
          <p:nvPr/>
        </p:nvSpPr>
        <p:spPr>
          <a:xfrm>
            <a:off x="4817173" y="3492643"/>
            <a:ext cx="30620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Creates a new instance of class (object)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3B20AC-5577-40A8-A636-4F10A31C2248}"/>
              </a:ext>
            </a:extLst>
          </p:cNvPr>
          <p:cNvSpPr txBox="1"/>
          <p:nvPr/>
        </p:nvSpPr>
        <p:spPr>
          <a:xfrm>
            <a:off x="3675285" y="1761428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variable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9C317-44EC-4751-ADA5-FC82342BF984}"/>
              </a:ext>
            </a:extLst>
          </p:cNvPr>
          <p:cNvSpPr txBox="1"/>
          <p:nvPr/>
        </p:nvSpPr>
        <p:spPr>
          <a:xfrm>
            <a:off x="1590265" y="1780394"/>
            <a:ext cx="15263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Complex data type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B1152E5-011B-40D9-8C80-9F49DDD620AC}"/>
              </a:ext>
            </a:extLst>
          </p:cNvPr>
          <p:cNvSpPr/>
          <p:nvPr/>
        </p:nvSpPr>
        <p:spPr>
          <a:xfrm rot="5400000">
            <a:off x="3806641" y="2453551"/>
            <a:ext cx="434691" cy="15162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36D4F-CFEF-4CBB-BE45-4143E2C2C86F}"/>
              </a:ext>
            </a:extLst>
          </p:cNvPr>
          <p:cNvSpPr txBox="1"/>
          <p:nvPr/>
        </p:nvSpPr>
        <p:spPr>
          <a:xfrm>
            <a:off x="3617745" y="3492643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Assign to </a:t>
            </a:r>
          </a:p>
          <a:p>
            <a:pPr algn="ctr"/>
            <a:r>
              <a:rPr lang="en-US" sz="1000" dirty="0"/>
              <a:t>variable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3B24D2-2241-4E36-8553-A22E2B5D75EE}"/>
              </a:ext>
            </a:extLst>
          </p:cNvPr>
          <p:cNvSpPr/>
          <p:nvPr/>
        </p:nvSpPr>
        <p:spPr>
          <a:xfrm rot="5400000">
            <a:off x="2142848" y="2453550"/>
            <a:ext cx="434691" cy="15162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C44C56-2D03-418F-944C-526676CA4FF2}"/>
              </a:ext>
            </a:extLst>
          </p:cNvPr>
          <p:cNvSpPr txBox="1"/>
          <p:nvPr/>
        </p:nvSpPr>
        <p:spPr>
          <a:xfrm>
            <a:off x="1687630" y="3492643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Specify data type</a:t>
            </a:r>
          </a:p>
          <a:p>
            <a:pPr algn="ctr"/>
            <a:r>
              <a:rPr lang="en-US" sz="1000" dirty="0"/>
              <a:t>Of variable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62569DAD-FF30-4A00-B4B9-EB7FFB84F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56426" y="3990976"/>
            <a:ext cx="2018150" cy="1705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FCAD4E-A3D7-4A52-8BBD-6601133F5D10}"/>
              </a:ext>
            </a:extLst>
          </p:cNvPr>
          <p:cNvSpPr txBox="1"/>
          <p:nvPr/>
        </p:nvSpPr>
        <p:spPr>
          <a:xfrm>
            <a:off x="3442647" y="2751935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or creditCourse1</a:t>
            </a:r>
          </a:p>
          <a:p>
            <a:r>
              <a:rPr lang="en-US" sz="1000" dirty="0"/>
              <a:t>or foo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C313F-8529-49C4-B4F9-191F2C8FCB95}"/>
              </a:ext>
            </a:extLst>
          </p:cNvPr>
          <p:cNvSpPr txBox="1"/>
          <p:nvPr/>
        </p:nvSpPr>
        <p:spPr>
          <a:xfrm>
            <a:off x="2086032" y="2855809"/>
            <a:ext cx="612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or var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83C18C97-A4D5-EC09-747E-01C9E5C8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Instantiating a Class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9616091-8961-C5D0-8AA8-E3ED3BE3B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80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4ABC43E-6FE8-4A3E-B976-5C74D3136F5C}"/>
              </a:ext>
            </a:extLst>
          </p:cNvPr>
          <p:cNvGrpSpPr/>
          <p:nvPr/>
        </p:nvGrpSpPr>
        <p:grpSpPr>
          <a:xfrm>
            <a:off x="427120" y="1777660"/>
            <a:ext cx="1443791" cy="1768643"/>
            <a:chOff x="1074821" y="529389"/>
            <a:chExt cx="1925054" cy="235819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2C9207-2EF4-40E9-AA3A-03DC3CE25589}"/>
                </a:ext>
              </a:extLst>
            </p:cNvPr>
            <p:cNvSpPr/>
            <p:nvPr/>
          </p:nvSpPr>
          <p:spPr>
            <a:xfrm>
              <a:off x="1074821" y="529389"/>
              <a:ext cx="1708484" cy="235819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Class Animal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275D04-877C-42EA-94C3-D046B761B811}"/>
                </a:ext>
              </a:extLst>
            </p:cNvPr>
            <p:cNvSpPr/>
            <p:nvPr/>
          </p:nvSpPr>
          <p:spPr>
            <a:xfrm>
              <a:off x="1676401" y="641684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properties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14EC30-CEA4-4E83-97E7-EBB33E2CE1B6}"/>
                </a:ext>
              </a:extLst>
            </p:cNvPr>
            <p:cNvSpPr/>
            <p:nvPr/>
          </p:nvSpPr>
          <p:spPr>
            <a:xfrm>
              <a:off x="1556085" y="1965158"/>
              <a:ext cx="1443790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Methods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/>
                <a:t>Constructor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RegisterPet</a:t>
              </a:r>
              <a:endParaRPr lang="en-US" sz="400" dirty="0"/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AssignVet</a:t>
              </a:r>
              <a:endParaRPr lang="en-US" sz="4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F3F011-1034-4CF2-B0E3-E24415381374}"/>
              </a:ext>
            </a:extLst>
          </p:cNvPr>
          <p:cNvGrpSpPr/>
          <p:nvPr/>
        </p:nvGrpSpPr>
        <p:grpSpPr>
          <a:xfrm>
            <a:off x="2246903" y="1777660"/>
            <a:ext cx="1425738" cy="1768643"/>
            <a:chOff x="6505079" y="425115"/>
            <a:chExt cx="1900984" cy="23581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FAE32B-C640-4070-8F2D-87CD70967D35}"/>
                </a:ext>
              </a:extLst>
            </p:cNvPr>
            <p:cNvSpPr/>
            <p:nvPr/>
          </p:nvSpPr>
          <p:spPr>
            <a:xfrm>
              <a:off x="6697579" y="425115"/>
              <a:ext cx="1708484" cy="235819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Class Appointment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14FFD8-769C-4DEC-8B5E-42AC004B1CDF}"/>
                </a:ext>
              </a:extLst>
            </p:cNvPr>
            <p:cNvSpPr/>
            <p:nvPr/>
          </p:nvSpPr>
          <p:spPr>
            <a:xfrm>
              <a:off x="6513096" y="537410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properties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84BC61-3BE3-4FEF-91C4-F0AE861E69CB}"/>
                </a:ext>
              </a:extLst>
            </p:cNvPr>
            <p:cNvSpPr/>
            <p:nvPr/>
          </p:nvSpPr>
          <p:spPr>
            <a:xfrm>
              <a:off x="6505079" y="1860884"/>
              <a:ext cx="1331491" cy="9224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Methods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/>
                <a:t>Constructor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CreateAppt</a:t>
              </a:r>
              <a:endParaRPr lang="en-US" sz="400" dirty="0"/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CancelAppt</a:t>
              </a:r>
              <a:endParaRPr lang="en-US" sz="400" dirty="0"/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ChangeAppt</a:t>
              </a:r>
              <a:endParaRPr lang="en-US" sz="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5A4F08-5498-4D49-BEF8-4B1D0C0D7DDE}"/>
              </a:ext>
            </a:extLst>
          </p:cNvPr>
          <p:cNvGrpSpPr/>
          <p:nvPr/>
        </p:nvGrpSpPr>
        <p:grpSpPr>
          <a:xfrm>
            <a:off x="2252916" y="3865139"/>
            <a:ext cx="1425738" cy="1768643"/>
            <a:chOff x="6505079" y="425115"/>
            <a:chExt cx="1900984" cy="23581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516336-51BF-4F95-9799-7DCBCE0374CD}"/>
                </a:ext>
              </a:extLst>
            </p:cNvPr>
            <p:cNvSpPr/>
            <p:nvPr/>
          </p:nvSpPr>
          <p:spPr>
            <a:xfrm>
              <a:off x="6697579" y="425115"/>
              <a:ext cx="1708484" cy="235819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Class</a:t>
              </a:r>
            </a:p>
            <a:p>
              <a:pPr algn="ctr"/>
              <a:r>
                <a:rPr lang="en-US" sz="1100" dirty="0"/>
                <a:t>Owner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231D0E-C602-40D1-B80C-C79D7C78ED43}"/>
                </a:ext>
              </a:extLst>
            </p:cNvPr>
            <p:cNvSpPr/>
            <p:nvPr/>
          </p:nvSpPr>
          <p:spPr>
            <a:xfrm>
              <a:off x="6505080" y="537410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properties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91A460-3B4C-44CB-AFAC-0DBAFF4CA572}"/>
                </a:ext>
              </a:extLst>
            </p:cNvPr>
            <p:cNvSpPr/>
            <p:nvPr/>
          </p:nvSpPr>
          <p:spPr>
            <a:xfrm>
              <a:off x="6505079" y="1860884"/>
              <a:ext cx="1447795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Methods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/>
                <a:t>Constructor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 err="1"/>
                <a:t>CreatNewOwner</a:t>
              </a:r>
              <a:endParaRPr lang="en-US" sz="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26CD85-B246-444E-9030-8E7727B0E78D}"/>
              </a:ext>
            </a:extLst>
          </p:cNvPr>
          <p:cNvGrpSpPr/>
          <p:nvPr/>
        </p:nvGrpSpPr>
        <p:grpSpPr>
          <a:xfrm>
            <a:off x="427120" y="3865139"/>
            <a:ext cx="1443791" cy="1768643"/>
            <a:chOff x="1074821" y="529389"/>
            <a:chExt cx="1925054" cy="235819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B1ED67F-220D-4A3B-BFE0-4E5772DF6967}"/>
                </a:ext>
              </a:extLst>
            </p:cNvPr>
            <p:cNvSpPr/>
            <p:nvPr/>
          </p:nvSpPr>
          <p:spPr>
            <a:xfrm>
              <a:off x="1074821" y="529389"/>
              <a:ext cx="1708484" cy="235819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Class</a:t>
              </a:r>
            </a:p>
            <a:p>
              <a:pPr algn="ctr"/>
              <a:r>
                <a:rPr lang="en-US" sz="1100" dirty="0"/>
                <a:t>Vet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760CC7-D1E8-45D2-8221-5AB0173B42EE}"/>
                </a:ext>
              </a:extLst>
            </p:cNvPr>
            <p:cNvSpPr/>
            <p:nvPr/>
          </p:nvSpPr>
          <p:spPr>
            <a:xfrm>
              <a:off x="1676401" y="641684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properties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0F5D4F4-DB5A-4D2A-B0C2-ED0F6E50F4C2}"/>
                </a:ext>
              </a:extLst>
            </p:cNvPr>
            <p:cNvSpPr/>
            <p:nvPr/>
          </p:nvSpPr>
          <p:spPr>
            <a:xfrm>
              <a:off x="1676401" y="1965158"/>
              <a:ext cx="1323474" cy="818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Methods</a:t>
              </a:r>
            </a:p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400" dirty="0"/>
                <a:t>Constructor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573BCBD-E594-484D-B39D-CC2B057E69C0}"/>
              </a:ext>
            </a:extLst>
          </p:cNvPr>
          <p:cNvSpPr txBox="1"/>
          <p:nvPr/>
        </p:nvSpPr>
        <p:spPr>
          <a:xfrm>
            <a:off x="3245523" y="1066408"/>
            <a:ext cx="18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Vet Practice App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A397EF6A-B25B-4DD9-BA86-219CE4BDC29C}"/>
              </a:ext>
            </a:extLst>
          </p:cNvPr>
          <p:cNvGraphicFramePr>
            <a:graphicFrameLocks noGrp="1"/>
          </p:cNvGraphicFramePr>
          <p:nvPr/>
        </p:nvGraphicFramePr>
        <p:xfrm>
          <a:off x="3994485" y="1777660"/>
          <a:ext cx="4855075" cy="3164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122">
                  <a:extLst>
                    <a:ext uri="{9D8B030D-6E8A-4147-A177-3AD203B41FA5}">
                      <a16:colId xmlns:a16="http://schemas.microsoft.com/office/drawing/2014/main" val="1610945386"/>
                    </a:ext>
                  </a:extLst>
                </a:gridCol>
                <a:gridCol w="922690">
                  <a:extLst>
                    <a:ext uri="{9D8B030D-6E8A-4147-A177-3AD203B41FA5}">
                      <a16:colId xmlns:a16="http://schemas.microsoft.com/office/drawing/2014/main" val="1627933667"/>
                    </a:ext>
                  </a:extLst>
                </a:gridCol>
                <a:gridCol w="1847703">
                  <a:extLst>
                    <a:ext uri="{9D8B030D-6E8A-4147-A177-3AD203B41FA5}">
                      <a16:colId xmlns:a16="http://schemas.microsoft.com/office/drawing/2014/main" val="237185306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948549866"/>
                    </a:ext>
                  </a:extLst>
                </a:gridCol>
              </a:tblGrid>
              <a:tr h="3478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Method</a:t>
                      </a:r>
                    </a:p>
                  </a:txBody>
                  <a:tcPr marL="68580" marR="68580" marT="34290" marB="34290"/>
                </a:tc>
                <a:tc rowSpan="8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1255032"/>
                  </a:ext>
                </a:extLst>
              </a:tr>
              <a:tr h="43293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dirty="0"/>
                        <a:t>Register new owner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Owner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CreateNewOwner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02302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100" dirty="0"/>
                        <a:t>Assign a vet to a pet (optional)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Pet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AssignVet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659870"/>
                  </a:ext>
                </a:extLst>
              </a:tr>
              <a:tr h="409428">
                <a:tc>
                  <a:txBody>
                    <a:bodyPr/>
                    <a:lstStyle/>
                    <a:p>
                      <a:r>
                        <a:rPr lang="en-US" sz="1100" dirty="0"/>
                        <a:t>Register pet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Pet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RegisterPet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00794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100" dirty="0"/>
                        <a:t>Make an 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CreateAppt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066333"/>
                  </a:ext>
                </a:extLst>
              </a:tr>
              <a:tr h="390531">
                <a:tc>
                  <a:txBody>
                    <a:bodyPr/>
                    <a:lstStyle/>
                    <a:p>
                      <a:r>
                        <a:rPr lang="en-US" sz="1100" dirty="0"/>
                        <a:t>Cancel 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CancelAppt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8325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100" dirty="0"/>
                        <a:t>Change 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Appointment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ChangeAppt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574990"/>
                  </a:ext>
                </a:extLst>
              </a:tr>
              <a:tr h="359322">
                <a:tc>
                  <a:txBody>
                    <a:bodyPr/>
                    <a:lstStyle/>
                    <a:p>
                      <a:r>
                        <a:rPr lang="en-US" sz="1100" dirty="0"/>
                        <a:t>Make pet inactive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Pet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MakeInactive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48209"/>
                  </a:ext>
                </a:extLst>
              </a:tr>
            </a:tbl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FFE3E3FA-AB3C-C485-F17A-EC5671C3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F3328C5-3C20-0C6D-07A0-A8FBC15D8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18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450CB7-B7CD-471A-BA96-C4E2B1AC96E8}"/>
              </a:ext>
            </a:extLst>
          </p:cNvPr>
          <p:cNvSpPr txBox="1"/>
          <p:nvPr/>
        </p:nvSpPr>
        <p:spPr>
          <a:xfrm>
            <a:off x="2639634" y="2357443"/>
            <a:ext cx="2829621" cy="2531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 Animal</a:t>
            </a:r>
          </a:p>
          <a:p>
            <a:r>
              <a:rPr lang="en-US" sz="1000" dirty="0"/>
              <a:t>{</a:t>
            </a:r>
          </a:p>
          <a:p>
            <a:r>
              <a:rPr lang="en-US" sz="1050" dirty="0"/>
              <a:t>	string </a:t>
            </a:r>
            <a:r>
              <a:rPr lang="en-US" sz="1050" dirty="0" err="1"/>
              <a:t>PetName</a:t>
            </a:r>
            <a:endParaRPr lang="en-US" sz="1050" dirty="0"/>
          </a:p>
          <a:p>
            <a:r>
              <a:rPr lang="en-US" sz="1050" dirty="0"/>
              <a:t>	string Owner</a:t>
            </a:r>
          </a:p>
          <a:p>
            <a:r>
              <a:rPr lang="en-US" sz="1050" dirty="0"/>
              <a:t>	char Gender</a:t>
            </a:r>
          </a:p>
          <a:p>
            <a:r>
              <a:rPr lang="en-US" sz="1050" dirty="0"/>
              <a:t>	datetime </a:t>
            </a:r>
            <a:r>
              <a:rPr lang="en-US" sz="1050" dirty="0" err="1"/>
              <a:t>DoB</a:t>
            </a:r>
            <a:endParaRPr lang="en-US" sz="1050" dirty="0"/>
          </a:p>
          <a:p>
            <a:r>
              <a:rPr lang="en-US" sz="1050" dirty="0"/>
              <a:t>	int </a:t>
            </a:r>
            <a:r>
              <a:rPr lang="en-US" sz="1050" dirty="0" err="1"/>
              <a:t>AmountOfFood</a:t>
            </a:r>
            <a:endParaRPr lang="en-US" sz="1050" dirty="0"/>
          </a:p>
          <a:p>
            <a:r>
              <a:rPr lang="en-US" sz="1050" dirty="0"/>
              <a:t>	string </a:t>
            </a:r>
            <a:r>
              <a:rPr lang="en-US" sz="1050" dirty="0" err="1"/>
              <a:t>BloodType</a:t>
            </a:r>
            <a:endParaRPr lang="en-US" sz="1050" dirty="0"/>
          </a:p>
          <a:p>
            <a:r>
              <a:rPr lang="en-US" sz="1050" dirty="0"/>
              <a:t>	list Medications[]</a:t>
            </a:r>
          </a:p>
          <a:p>
            <a:r>
              <a:rPr lang="en-US" sz="1050" dirty="0"/>
              <a:t>	string Species</a:t>
            </a:r>
          </a:p>
          <a:p>
            <a:r>
              <a:rPr lang="en-US" sz="1050" dirty="0"/>
              <a:t>	float Height</a:t>
            </a:r>
          </a:p>
          <a:p>
            <a:r>
              <a:rPr lang="en-US" sz="1050" dirty="0"/>
              <a:t>	float Weight</a:t>
            </a:r>
          </a:p>
          <a:p>
            <a:r>
              <a:rPr lang="en-US" sz="1050" dirty="0"/>
              <a:t>	bool Spayed/Neutered</a:t>
            </a:r>
          </a:p>
          <a:p>
            <a:r>
              <a:rPr lang="en-US" sz="1050" dirty="0"/>
              <a:t>}</a:t>
            </a:r>
          </a:p>
          <a:p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5822C-6A3B-4E4D-B26D-D9C393C6D98F}"/>
              </a:ext>
            </a:extLst>
          </p:cNvPr>
          <p:cNvSpPr txBox="1"/>
          <p:nvPr/>
        </p:nvSpPr>
        <p:spPr>
          <a:xfrm>
            <a:off x="2489208" y="1482100"/>
            <a:ext cx="1813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Class Properties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5E44DB-9388-478A-907C-127E98DF842F}"/>
              </a:ext>
            </a:extLst>
          </p:cNvPr>
          <p:cNvSpPr/>
          <p:nvPr/>
        </p:nvSpPr>
        <p:spPr>
          <a:xfrm>
            <a:off x="2611755" y="1845945"/>
            <a:ext cx="2857500" cy="368046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7D588-57D4-4588-81BA-B6E300345DB2}"/>
              </a:ext>
            </a:extLst>
          </p:cNvPr>
          <p:cNvSpPr txBox="1"/>
          <p:nvPr/>
        </p:nvSpPr>
        <p:spPr>
          <a:xfrm>
            <a:off x="5469256" y="1921908"/>
            <a:ext cx="1648208" cy="2539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Complex Data Type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7468BB-3E50-01F8-B64A-7951F7F3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177F4A-C949-85C7-2EC2-C68544C3C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94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7710-470F-46D3-9F43-EF2B6026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a Class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CA459-FD5E-4020-873D-7FB7DDD12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Classes and/or Methods as “static”</a:t>
            </a:r>
          </a:p>
          <a:p>
            <a:pPr lvl="1"/>
            <a:r>
              <a:rPr lang="en-US" dirty="0"/>
              <a:t>Do not need to be instantiated, you just use them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Instantiate an Object from the Class library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Inherit the Base Class from the Class library</a:t>
            </a:r>
          </a:p>
          <a:p>
            <a:pPr lvl="1"/>
            <a:r>
              <a:rPr lang="en-US" dirty="0"/>
              <a:t>Extend it to customize for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4075897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492D1-6A8C-0041-418F-2EFC2F844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an external service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4067E8-607E-4B7B-A029-3487C2AA738F}"/>
              </a:ext>
            </a:extLst>
          </p:cNvPr>
          <p:cNvSpPr/>
          <p:nvPr/>
        </p:nvSpPr>
        <p:spPr>
          <a:xfrm>
            <a:off x="2057400" y="2347307"/>
            <a:ext cx="4700847" cy="4862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External Service</a:t>
            </a:r>
          </a:p>
          <a:p>
            <a:pPr algn="ctr"/>
            <a:r>
              <a:rPr lang="en-US" sz="1400" dirty="0"/>
              <a:t>(File or DB or Network or …)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CEEC3A-8222-2E11-E614-8D4C3ADE4B0E}"/>
              </a:ext>
            </a:extLst>
          </p:cNvPr>
          <p:cNvSpPr/>
          <p:nvPr/>
        </p:nvSpPr>
        <p:spPr>
          <a:xfrm>
            <a:off x="2057400" y="3596294"/>
            <a:ext cx="4700847" cy="4862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In-Memory Proxy for External Service</a:t>
            </a:r>
          </a:p>
          <a:p>
            <a:pPr algn="ctr"/>
            <a:r>
              <a:rPr lang="en-US" sz="1400" dirty="0"/>
              <a:t>(Client or Context Object)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229976-909A-A406-5457-D1A4A711D8DA}"/>
              </a:ext>
            </a:extLst>
          </p:cNvPr>
          <p:cNvCxnSpPr/>
          <p:nvPr/>
        </p:nvCxnSpPr>
        <p:spPr>
          <a:xfrm>
            <a:off x="4407824" y="2945823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035516B-9A5E-D13D-B316-8EDECA5551B8}"/>
              </a:ext>
            </a:extLst>
          </p:cNvPr>
          <p:cNvSpPr/>
          <p:nvPr/>
        </p:nvSpPr>
        <p:spPr>
          <a:xfrm>
            <a:off x="1321723" y="3217025"/>
            <a:ext cx="6303125" cy="250988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23DA4-FF02-1F39-6672-DFF374560317}"/>
              </a:ext>
            </a:extLst>
          </p:cNvPr>
          <p:cNvSpPr/>
          <p:nvPr/>
        </p:nvSpPr>
        <p:spPr>
          <a:xfrm>
            <a:off x="2384714" y="4720589"/>
            <a:ext cx="4046220" cy="766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1B1B69-9C51-8D46-BB8A-67643A0E6104}"/>
              </a:ext>
            </a:extLst>
          </p:cNvPr>
          <p:cNvCxnSpPr/>
          <p:nvPr/>
        </p:nvCxnSpPr>
        <p:spPr>
          <a:xfrm>
            <a:off x="2861657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5E265D-2BCA-D01E-3123-7B1E234AF001}"/>
              </a:ext>
            </a:extLst>
          </p:cNvPr>
          <p:cNvCxnSpPr/>
          <p:nvPr/>
        </p:nvCxnSpPr>
        <p:spPr>
          <a:xfrm>
            <a:off x="3150524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2F54C4-817A-48DE-A17E-B136BC3A98CF}"/>
              </a:ext>
            </a:extLst>
          </p:cNvPr>
          <p:cNvCxnSpPr/>
          <p:nvPr/>
        </p:nvCxnSpPr>
        <p:spPr>
          <a:xfrm>
            <a:off x="3439391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139DD4-7F86-F4E5-CFA5-F4B7B1265A5D}"/>
              </a:ext>
            </a:extLst>
          </p:cNvPr>
          <p:cNvCxnSpPr/>
          <p:nvPr/>
        </p:nvCxnSpPr>
        <p:spPr>
          <a:xfrm>
            <a:off x="3728258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94ECFB-F957-0BDE-9663-5BCBAF4107CB}"/>
              </a:ext>
            </a:extLst>
          </p:cNvPr>
          <p:cNvCxnSpPr/>
          <p:nvPr/>
        </p:nvCxnSpPr>
        <p:spPr>
          <a:xfrm>
            <a:off x="4017125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0DB289-AD61-C02A-A556-11665DF8116C}"/>
              </a:ext>
            </a:extLst>
          </p:cNvPr>
          <p:cNvCxnSpPr/>
          <p:nvPr/>
        </p:nvCxnSpPr>
        <p:spPr>
          <a:xfrm>
            <a:off x="4305992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AE5B2A-226B-5851-4A49-C755C8B06B7A}"/>
              </a:ext>
            </a:extLst>
          </p:cNvPr>
          <p:cNvCxnSpPr/>
          <p:nvPr/>
        </p:nvCxnSpPr>
        <p:spPr>
          <a:xfrm>
            <a:off x="4594859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9C74B1-6CC0-9E19-5756-41B4B11B43A1}"/>
              </a:ext>
            </a:extLst>
          </p:cNvPr>
          <p:cNvCxnSpPr/>
          <p:nvPr/>
        </p:nvCxnSpPr>
        <p:spPr>
          <a:xfrm>
            <a:off x="4883726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F6A521-1172-50F8-6DB1-0F3FE26BF0B1}"/>
              </a:ext>
            </a:extLst>
          </p:cNvPr>
          <p:cNvCxnSpPr/>
          <p:nvPr/>
        </p:nvCxnSpPr>
        <p:spPr>
          <a:xfrm>
            <a:off x="5172593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B77636-9842-EF8C-52CA-26EDEFD4383A}"/>
              </a:ext>
            </a:extLst>
          </p:cNvPr>
          <p:cNvCxnSpPr/>
          <p:nvPr/>
        </p:nvCxnSpPr>
        <p:spPr>
          <a:xfrm>
            <a:off x="5461460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9FCE56-164F-978F-709F-15BA6D679B79}"/>
              </a:ext>
            </a:extLst>
          </p:cNvPr>
          <p:cNvCxnSpPr/>
          <p:nvPr/>
        </p:nvCxnSpPr>
        <p:spPr>
          <a:xfrm>
            <a:off x="5750327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A1EC03-5420-CB47-D1D0-6BB0C8F0EB89}"/>
              </a:ext>
            </a:extLst>
          </p:cNvPr>
          <p:cNvCxnSpPr/>
          <p:nvPr/>
        </p:nvCxnSpPr>
        <p:spPr>
          <a:xfrm>
            <a:off x="6039194" y="4128307"/>
            <a:ext cx="0" cy="5424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937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85C6-62DD-27BB-B10F-AFC80D46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- Inheritance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85067AC-63DD-8888-28EE-60010B18A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2432844"/>
            <a:ext cx="4514850" cy="2324100"/>
          </a:xfrm>
        </p:spPr>
      </p:pic>
    </p:spTree>
    <p:extLst>
      <p:ext uri="{BB962C8B-B14F-4D97-AF65-F5344CB8AC3E}">
        <p14:creationId xmlns:p14="http://schemas.microsoft.com/office/powerpoint/2010/main" val="1985925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8ACD2A-8FDB-4627-BF6B-EABABD7372BB}"/>
              </a:ext>
            </a:extLst>
          </p:cNvPr>
          <p:cNvSpPr/>
          <p:nvPr/>
        </p:nvSpPr>
        <p:spPr>
          <a:xfrm>
            <a:off x="5556784" y="1103898"/>
            <a:ext cx="2111543" cy="4743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Abstract Base Class</a:t>
            </a:r>
          </a:p>
          <a:p>
            <a:pPr algn="ctr"/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Pet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9ED39-4124-49AB-A798-1448E4FF7A28}"/>
              </a:ext>
            </a:extLst>
          </p:cNvPr>
          <p:cNvSpPr txBox="1"/>
          <p:nvPr/>
        </p:nvSpPr>
        <p:spPr>
          <a:xfrm>
            <a:off x="5986914" y="2292016"/>
            <a:ext cx="1431758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-Owner</a:t>
            </a:r>
          </a:p>
          <a:p>
            <a:r>
              <a:rPr lang="en-US" sz="1200" dirty="0"/>
              <a:t>-Name</a:t>
            </a:r>
          </a:p>
          <a:p>
            <a:r>
              <a:rPr lang="en-US" sz="1200" dirty="0"/>
              <a:t>-</a:t>
            </a:r>
            <a:r>
              <a:rPr lang="en-US" sz="1200" dirty="0" err="1"/>
              <a:t>DoB</a:t>
            </a:r>
            <a:endParaRPr lang="en-US" sz="1200" dirty="0"/>
          </a:p>
          <a:p>
            <a:r>
              <a:rPr lang="en-US" sz="1200" dirty="0"/>
              <a:t>-Weight</a:t>
            </a:r>
          </a:p>
          <a:p>
            <a:pPr marL="214313" indent="-214313">
              <a:buFontTx/>
              <a:buChar char="-"/>
            </a:pPr>
            <a:r>
              <a:rPr lang="en-US" sz="1200" dirty="0"/>
              <a:t>…</a:t>
            </a:r>
          </a:p>
          <a:p>
            <a:pPr marL="214313" indent="-214313">
              <a:buFontTx/>
              <a:buChar char="-"/>
            </a:pPr>
            <a:endParaRPr lang="en-US" sz="1200" dirty="0"/>
          </a:p>
          <a:p>
            <a:r>
              <a:rPr lang="en-US" sz="1200" dirty="0"/>
              <a:t>(-Species)?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554A9-8590-48C1-97BB-4935CEB5AC01}"/>
              </a:ext>
            </a:extLst>
          </p:cNvPr>
          <p:cNvSpPr/>
          <p:nvPr/>
        </p:nvSpPr>
        <p:spPr>
          <a:xfrm>
            <a:off x="2672816" y="2292015"/>
            <a:ext cx="1828800" cy="1118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Reptile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745680-0D33-4726-8022-7EFD5E5A8FE1}"/>
              </a:ext>
            </a:extLst>
          </p:cNvPr>
          <p:cNvSpPr/>
          <p:nvPr/>
        </p:nvSpPr>
        <p:spPr>
          <a:xfrm>
            <a:off x="2672816" y="3540292"/>
            <a:ext cx="1828800" cy="1118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Bird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115FFC-4816-4329-AD36-44E4AA755139}"/>
              </a:ext>
            </a:extLst>
          </p:cNvPr>
          <p:cNvSpPr/>
          <p:nvPr/>
        </p:nvSpPr>
        <p:spPr>
          <a:xfrm>
            <a:off x="2672817" y="1103896"/>
            <a:ext cx="1828800" cy="493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Dog</a:t>
            </a:r>
          </a:p>
          <a:p>
            <a:pPr algn="ctr"/>
            <a:r>
              <a:rPr lang="en-US" sz="1200" dirty="0"/>
              <a:t>-Breed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BF2EDA-17E9-479A-A391-EFEBB4C42945}"/>
              </a:ext>
            </a:extLst>
          </p:cNvPr>
          <p:cNvSpPr/>
          <p:nvPr/>
        </p:nvSpPr>
        <p:spPr>
          <a:xfrm>
            <a:off x="2672817" y="1669381"/>
            <a:ext cx="1828801" cy="493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E331C7B-2D68-46E4-9517-1A29389DD2D9}"/>
              </a:ext>
            </a:extLst>
          </p:cNvPr>
          <p:cNvSpPr/>
          <p:nvPr/>
        </p:nvSpPr>
        <p:spPr>
          <a:xfrm flipH="1">
            <a:off x="4795788" y="1375961"/>
            <a:ext cx="511342" cy="4069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F3845-D685-42D3-92CC-5FD46BEF2ACC}"/>
              </a:ext>
            </a:extLst>
          </p:cNvPr>
          <p:cNvSpPr/>
          <p:nvPr/>
        </p:nvSpPr>
        <p:spPr>
          <a:xfrm>
            <a:off x="2672816" y="4788569"/>
            <a:ext cx="1828800" cy="1118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Fish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- Fresh or salt water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1B47A-8289-F26D-2395-73C2AB516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- Inheritance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DD3867-888B-9657-15DB-7B5746FB6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3523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5064F68-A722-4E5B-8200-E11364CAA665}"/>
              </a:ext>
            </a:extLst>
          </p:cNvPr>
          <p:cNvSpPr/>
          <p:nvPr/>
        </p:nvSpPr>
        <p:spPr>
          <a:xfrm>
            <a:off x="318655" y="1778751"/>
            <a:ext cx="5735782" cy="40905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Managed Code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2DE0D120-F305-494A-A9FA-517B8EEC045B}"/>
              </a:ext>
            </a:extLst>
          </p:cNvPr>
          <p:cNvSpPr/>
          <p:nvPr/>
        </p:nvSpPr>
        <p:spPr>
          <a:xfrm>
            <a:off x="498763" y="2422987"/>
            <a:ext cx="1530928" cy="60960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C#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128F7266-001B-439C-9639-1873D0BFBB86}"/>
              </a:ext>
            </a:extLst>
          </p:cNvPr>
          <p:cNvSpPr/>
          <p:nvPr/>
        </p:nvSpPr>
        <p:spPr>
          <a:xfrm>
            <a:off x="498763" y="3378951"/>
            <a:ext cx="1530928" cy="60960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Visual Basic</a:t>
            </a: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04F528E4-3133-4E31-B4D4-C4F3F76560B2}"/>
              </a:ext>
            </a:extLst>
          </p:cNvPr>
          <p:cNvSpPr/>
          <p:nvPr/>
        </p:nvSpPr>
        <p:spPr>
          <a:xfrm>
            <a:off x="498762" y="4334914"/>
            <a:ext cx="1530928" cy="60960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F#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6742340-CB69-4B90-B5D4-13959820FECA}"/>
              </a:ext>
            </a:extLst>
          </p:cNvPr>
          <p:cNvSpPr/>
          <p:nvPr/>
        </p:nvSpPr>
        <p:spPr>
          <a:xfrm>
            <a:off x="2133599" y="2260196"/>
            <a:ext cx="1530928" cy="284710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Build/Compile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2D5339-34F5-45E8-9A29-4A82765D67C3}"/>
              </a:ext>
            </a:extLst>
          </p:cNvPr>
          <p:cNvSpPr/>
          <p:nvPr/>
        </p:nvSpPr>
        <p:spPr>
          <a:xfrm>
            <a:off x="3768437" y="2218632"/>
            <a:ext cx="921327" cy="29302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900" dirty="0"/>
              <a:t>Intermediate Language</a:t>
            </a:r>
          </a:p>
        </p:txBody>
      </p:sp>
      <p:sp>
        <p:nvSpPr>
          <p:cNvPr id="7" name="Rectangle: Top Corners Snipped 6">
            <a:extLst>
              <a:ext uri="{FF2B5EF4-FFF2-40B4-BE49-F238E27FC236}">
                <a16:creationId xmlns:a16="http://schemas.microsoft.com/office/drawing/2014/main" id="{BD51FC18-5456-4DB5-858E-44F6E65BB19A}"/>
              </a:ext>
            </a:extLst>
          </p:cNvPr>
          <p:cNvSpPr/>
          <p:nvPr/>
        </p:nvSpPr>
        <p:spPr>
          <a:xfrm rot="5400000">
            <a:off x="3998767" y="3250797"/>
            <a:ext cx="2930237" cy="86590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dirty="0"/>
              <a:t>CLR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4FCCFC4D-C931-47D7-9BC2-CBCD0FAF679C}"/>
              </a:ext>
            </a:extLst>
          </p:cNvPr>
          <p:cNvSpPr/>
          <p:nvPr/>
        </p:nvSpPr>
        <p:spPr>
          <a:xfrm>
            <a:off x="6650182" y="2727787"/>
            <a:ext cx="1724891" cy="18772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Machine 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594A0C-5E47-410F-ACA0-FE39444EDF60}"/>
              </a:ext>
            </a:extLst>
          </p:cNvPr>
          <p:cNvCxnSpPr/>
          <p:nvPr/>
        </p:nvCxnSpPr>
        <p:spPr>
          <a:xfrm>
            <a:off x="6054437" y="3683750"/>
            <a:ext cx="4779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6FAAE8-DA89-4997-92DE-92C407F6E532}"/>
              </a:ext>
            </a:extLst>
          </p:cNvPr>
          <p:cNvSpPr txBox="1"/>
          <p:nvPr/>
        </p:nvSpPr>
        <p:spPr>
          <a:xfrm>
            <a:off x="3728802" y="5152333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Assembly</a:t>
            </a:r>
          </a:p>
          <a:p>
            <a:r>
              <a:rPr lang="en-US" sz="900" dirty="0"/>
              <a:t>(.</a:t>
            </a:r>
            <a:r>
              <a:rPr lang="en-US" sz="900" dirty="0" err="1"/>
              <a:t>dll</a:t>
            </a:r>
            <a:r>
              <a:rPr lang="en-US" sz="900" dirty="0"/>
              <a:t> or .exe)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655B145-17BD-4646-A3F9-0E978BDDAF08}"/>
              </a:ext>
            </a:extLst>
          </p:cNvPr>
          <p:cNvSpPr/>
          <p:nvPr/>
        </p:nvSpPr>
        <p:spPr>
          <a:xfrm>
            <a:off x="6438035" y="5107304"/>
            <a:ext cx="2149185" cy="76199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Unmanaged Code</a:t>
            </a:r>
          </a:p>
          <a:p>
            <a:pPr algn="ctr"/>
            <a:r>
              <a:rPr lang="en-US" sz="900" dirty="0"/>
              <a:t>Other Compiled Code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A9AC68-BB19-7EB7-6E27-023FA35A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1186236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6A466C-274D-4BF0-A092-729192B35E79}"/>
              </a:ext>
            </a:extLst>
          </p:cNvPr>
          <p:cNvSpPr txBox="1"/>
          <p:nvPr/>
        </p:nvSpPr>
        <p:spPr>
          <a:xfrm>
            <a:off x="679784" y="1332497"/>
            <a:ext cx="238879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AddNums</a:t>
            </a:r>
            <a:r>
              <a:rPr lang="en-US" sz="1600" dirty="0"/>
              <a:t> (</a:t>
            </a:r>
            <a:r>
              <a:rPr lang="en-US" sz="1600" dirty="0" err="1"/>
              <a:t>a,b</a:t>
            </a:r>
            <a:r>
              <a:rPr lang="en-US" sz="1600" dirty="0"/>
              <a:t>)</a:t>
            </a:r>
          </a:p>
          <a:p>
            <a:r>
              <a:rPr lang="en-US" sz="1600" dirty="0"/>
              <a:t>	sum=</a:t>
            </a:r>
            <a:r>
              <a:rPr lang="en-US" sz="1600" dirty="0" err="1"/>
              <a:t>a+b</a:t>
            </a:r>
            <a:endParaRPr lang="en-US" sz="1600" dirty="0"/>
          </a:p>
          <a:p>
            <a:r>
              <a:rPr lang="en-US" sz="1600" dirty="0"/>
              <a:t>	return sum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334E1-0AE9-4303-BDC7-977680836B67}"/>
              </a:ext>
            </a:extLst>
          </p:cNvPr>
          <p:cNvSpPr txBox="1"/>
          <p:nvPr/>
        </p:nvSpPr>
        <p:spPr>
          <a:xfrm>
            <a:off x="679785" y="2264944"/>
            <a:ext cx="255230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AddNums</a:t>
            </a:r>
            <a:r>
              <a:rPr lang="en-US" sz="1600" dirty="0"/>
              <a:t> (</a:t>
            </a:r>
            <a:r>
              <a:rPr lang="en-US" sz="1600" dirty="0" err="1"/>
              <a:t>a,b,c</a:t>
            </a:r>
            <a:r>
              <a:rPr lang="en-US" sz="1600" dirty="0"/>
              <a:t>)</a:t>
            </a:r>
          </a:p>
          <a:p>
            <a:r>
              <a:rPr lang="en-US" sz="1600" dirty="0"/>
              <a:t>	sum=</a:t>
            </a:r>
            <a:r>
              <a:rPr lang="en-US" sz="1600" dirty="0" err="1"/>
              <a:t>a+b+c</a:t>
            </a:r>
            <a:endParaRPr lang="en-US" sz="1600" dirty="0"/>
          </a:p>
          <a:p>
            <a:r>
              <a:rPr lang="en-US" sz="1600" dirty="0"/>
              <a:t>	return sum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99D51-C0E9-410B-BD7F-7E1E9016286A}"/>
              </a:ext>
            </a:extLst>
          </p:cNvPr>
          <p:cNvSpPr txBox="1"/>
          <p:nvPr/>
        </p:nvSpPr>
        <p:spPr>
          <a:xfrm>
            <a:off x="656172" y="3197392"/>
            <a:ext cx="285046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AddNums</a:t>
            </a:r>
            <a:r>
              <a:rPr lang="en-US" sz="1600" dirty="0"/>
              <a:t> (</a:t>
            </a:r>
            <a:r>
              <a:rPr lang="en-US" sz="1600" dirty="0" err="1"/>
              <a:t>a,b,c,d</a:t>
            </a:r>
            <a:r>
              <a:rPr lang="en-US" sz="1600" dirty="0"/>
              <a:t>)</a:t>
            </a:r>
          </a:p>
          <a:p>
            <a:r>
              <a:rPr lang="en-US" sz="1600" dirty="0"/>
              <a:t>	sum=</a:t>
            </a:r>
            <a:r>
              <a:rPr lang="en-US" sz="1600" dirty="0" err="1"/>
              <a:t>a+b+c+d</a:t>
            </a:r>
            <a:endParaRPr lang="en-US" sz="1600" dirty="0"/>
          </a:p>
          <a:p>
            <a:r>
              <a:rPr lang="en-US" sz="1600" dirty="0"/>
              <a:t>	return sum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2D2593-BA9C-C9D5-6B72-70AFF18BE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OOP- Polymorphism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3296ED-EAC5-ADC0-6003-9A1A2C426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51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3281D-64AF-B147-EE23-F73F0DEB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Good Programming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16ADC53-73DF-A3EF-FE8A-2E881CB8A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25" y="1689894"/>
            <a:ext cx="5715000" cy="3810000"/>
          </a:xfrm>
        </p:spPr>
      </p:pic>
    </p:spTree>
    <p:extLst>
      <p:ext uri="{BB962C8B-B14F-4D97-AF65-F5344CB8AC3E}">
        <p14:creationId xmlns:p14="http://schemas.microsoft.com/office/powerpoint/2010/main" val="17066440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9CF7-1622-BAD0-42B1-680A46B2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BECAE-A1E8-0EA3-BFEF-2E7F3B68B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Persistence</a:t>
            </a:r>
          </a:p>
        </p:txBody>
      </p:sp>
    </p:spTree>
    <p:extLst>
      <p:ext uri="{BB962C8B-B14F-4D97-AF65-F5344CB8AC3E}">
        <p14:creationId xmlns:p14="http://schemas.microsoft.com/office/powerpoint/2010/main" val="3813721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838BF032-247B-4CA7-ADFD-3A31DC922C4F}"/>
              </a:ext>
            </a:extLst>
          </p:cNvPr>
          <p:cNvSpPr/>
          <p:nvPr/>
        </p:nvSpPr>
        <p:spPr>
          <a:xfrm>
            <a:off x="6942221" y="2800349"/>
            <a:ext cx="1341521" cy="4872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File on HDD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2B829-2CC7-46B0-876D-1A84B9C7934A}"/>
              </a:ext>
            </a:extLst>
          </p:cNvPr>
          <p:cNvSpPr/>
          <p:nvPr/>
        </p:nvSpPr>
        <p:spPr>
          <a:xfrm>
            <a:off x="541420" y="1828799"/>
            <a:ext cx="4211054" cy="382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executing in memory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4" name="Callout: Left-Right Arrow 3">
            <a:extLst>
              <a:ext uri="{FF2B5EF4-FFF2-40B4-BE49-F238E27FC236}">
                <a16:creationId xmlns:a16="http://schemas.microsoft.com/office/drawing/2014/main" id="{7851B715-164E-4030-9BB6-6E8282AF7493}"/>
              </a:ext>
            </a:extLst>
          </p:cNvPr>
          <p:cNvSpPr/>
          <p:nvPr/>
        </p:nvSpPr>
        <p:spPr>
          <a:xfrm>
            <a:off x="2407623" y="3320986"/>
            <a:ext cx="2168693" cy="1155029"/>
          </a:xfrm>
          <a:prstGeom prst="leftRigh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Stream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518FC-2297-4322-BDF2-B55B23067F43}"/>
              </a:ext>
            </a:extLst>
          </p:cNvPr>
          <p:cNvSpPr txBox="1"/>
          <p:nvPr/>
        </p:nvSpPr>
        <p:spPr>
          <a:xfrm>
            <a:off x="5148001" y="1900102"/>
            <a:ext cx="1626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Create a file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Open a file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Read from file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Write to file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B4EFF8-D0D2-45BD-8042-6712396ACF58}"/>
              </a:ext>
            </a:extLst>
          </p:cNvPr>
          <p:cNvSpPr/>
          <p:nvPr/>
        </p:nvSpPr>
        <p:spPr>
          <a:xfrm>
            <a:off x="1005944" y="3256315"/>
            <a:ext cx="1088858" cy="12843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Code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70B2225A-C617-434E-976C-A769F2D3875E}"/>
              </a:ext>
            </a:extLst>
          </p:cNvPr>
          <p:cNvSpPr/>
          <p:nvPr/>
        </p:nvSpPr>
        <p:spPr>
          <a:xfrm>
            <a:off x="5065295" y="2815390"/>
            <a:ext cx="1509963" cy="4872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I/O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3A88E-4F37-4B95-AB2D-FB19DA090CCC}"/>
              </a:ext>
            </a:extLst>
          </p:cNvPr>
          <p:cNvSpPr txBox="1"/>
          <p:nvPr/>
        </p:nvSpPr>
        <p:spPr>
          <a:xfrm>
            <a:off x="2885313" y="4522641"/>
            <a:ext cx="1181734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Abstraction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57255211-A16D-475B-B503-2B888836F93A}"/>
              </a:ext>
            </a:extLst>
          </p:cNvPr>
          <p:cNvSpPr/>
          <p:nvPr/>
        </p:nvSpPr>
        <p:spPr>
          <a:xfrm>
            <a:off x="6839952" y="3522244"/>
            <a:ext cx="1546058" cy="53540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File on SSD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C9AAE6F6-8D64-4FDE-A00D-8CC09F88F65C}"/>
              </a:ext>
            </a:extLst>
          </p:cNvPr>
          <p:cNvSpPr/>
          <p:nvPr/>
        </p:nvSpPr>
        <p:spPr>
          <a:xfrm>
            <a:off x="6839952" y="4292267"/>
            <a:ext cx="1546058" cy="53540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File on SAN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85B6B796-A963-4F54-9078-21B5B7357178}"/>
              </a:ext>
            </a:extLst>
          </p:cNvPr>
          <p:cNvSpPr/>
          <p:nvPr/>
        </p:nvSpPr>
        <p:spPr>
          <a:xfrm>
            <a:off x="6839952" y="5062291"/>
            <a:ext cx="1546058" cy="5895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File on Cloud Storage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B575814A-9C5D-4F17-B264-D395C477E42F}"/>
              </a:ext>
            </a:extLst>
          </p:cNvPr>
          <p:cNvSpPr/>
          <p:nvPr/>
        </p:nvSpPr>
        <p:spPr>
          <a:xfrm>
            <a:off x="5041232" y="3594434"/>
            <a:ext cx="1509963" cy="4872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I/O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02961774-2549-4CB3-8DB7-7219532DA92C}"/>
              </a:ext>
            </a:extLst>
          </p:cNvPr>
          <p:cNvSpPr/>
          <p:nvPr/>
        </p:nvSpPr>
        <p:spPr>
          <a:xfrm>
            <a:off x="5017168" y="4415588"/>
            <a:ext cx="1509963" cy="4872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I/O</a:t>
            </a:r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41DFD189-A138-445C-A8BB-4AF4CE35CB21}"/>
              </a:ext>
            </a:extLst>
          </p:cNvPr>
          <p:cNvSpPr/>
          <p:nvPr/>
        </p:nvSpPr>
        <p:spPr>
          <a:xfrm>
            <a:off x="4993104" y="5104395"/>
            <a:ext cx="1509963" cy="4872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I/O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215CC-220B-45BC-A8D2-9C2C013C452C}"/>
              </a:ext>
            </a:extLst>
          </p:cNvPr>
          <p:cNvSpPr txBox="1"/>
          <p:nvPr/>
        </p:nvSpPr>
        <p:spPr>
          <a:xfrm>
            <a:off x="7172325" y="1580204"/>
            <a:ext cx="1210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OS:</a:t>
            </a:r>
          </a:p>
          <a:p>
            <a:r>
              <a:rPr lang="en-US" sz="1200" dirty="0"/>
              <a:t>Windows or</a:t>
            </a:r>
          </a:p>
          <a:p>
            <a:r>
              <a:rPr lang="en-US" sz="1200" dirty="0"/>
              <a:t>Linux or</a:t>
            </a:r>
          </a:p>
          <a:p>
            <a:r>
              <a:rPr lang="en-US" sz="1200" dirty="0"/>
              <a:t>MacOS</a:t>
            </a:r>
          </a:p>
        </p:txBody>
      </p:sp>
    </p:spTree>
    <p:extLst>
      <p:ext uri="{BB962C8B-B14F-4D97-AF65-F5344CB8AC3E}">
        <p14:creationId xmlns:p14="http://schemas.microsoft.com/office/powerpoint/2010/main" val="4212112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ion to serialization - презентация онлайн">
            <a:extLst>
              <a:ext uri="{FF2B5EF4-FFF2-40B4-BE49-F238E27FC236}">
                <a16:creationId xmlns:a16="http://schemas.microsoft.com/office/drawing/2014/main" id="{4B88CF08-BE0D-7C21-3729-E30579CE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5018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08CBF1C0-914F-4BD3-B280-C12CC600C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506" y="1685925"/>
            <a:ext cx="5614988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95FF97EA-2093-F52A-AD8F-2E3F794B65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5294735"/>
                  </p:ext>
                </p:extLst>
              </p:nvPr>
            </p:nvGraphicFramePr>
            <p:xfrm>
              <a:off x="-2465094" y="254701"/>
              <a:ext cx="2286000" cy="1714500"/>
            </p:xfrm>
            <a:graphic>
              <a:graphicData uri="http://schemas.microsoft.com/office/powerpoint/2016/slidezoom">
                <pslz:sldZm>
                  <pslz:sldZmObj sldId="363" cId="768371193">
                    <pslz:zmPr id="{68C9FDC6-244E-4884-985D-211CF192A1A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5FF97EA-2093-F52A-AD8F-2E3F794B65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465094" y="254701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83711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8993299-C9E2-40BC-B8F7-F4B83B09F4CB}"/>
              </a:ext>
            </a:extLst>
          </p:cNvPr>
          <p:cNvGraphicFramePr>
            <a:graphicFrameLocks noGrp="1"/>
          </p:cNvGraphicFramePr>
          <p:nvPr/>
        </p:nvGraphicFramePr>
        <p:xfrm>
          <a:off x="4235116" y="2870868"/>
          <a:ext cx="4509838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640">
                  <a:extLst>
                    <a:ext uri="{9D8B030D-6E8A-4147-A177-3AD203B41FA5}">
                      <a16:colId xmlns:a16="http://schemas.microsoft.com/office/drawing/2014/main" val="4174845565"/>
                    </a:ext>
                  </a:extLst>
                </a:gridCol>
                <a:gridCol w="1168066">
                  <a:extLst>
                    <a:ext uri="{9D8B030D-6E8A-4147-A177-3AD203B41FA5}">
                      <a16:colId xmlns:a16="http://schemas.microsoft.com/office/drawing/2014/main" val="4121670537"/>
                    </a:ext>
                  </a:extLst>
                </a:gridCol>
                <a:gridCol w="1168066">
                  <a:extLst>
                    <a:ext uri="{9D8B030D-6E8A-4147-A177-3AD203B41FA5}">
                      <a16:colId xmlns:a16="http://schemas.microsoft.com/office/drawing/2014/main" val="524778688"/>
                    </a:ext>
                  </a:extLst>
                </a:gridCol>
                <a:gridCol w="1168066">
                  <a:extLst>
                    <a:ext uri="{9D8B030D-6E8A-4147-A177-3AD203B41FA5}">
                      <a16:colId xmlns:a16="http://schemas.microsoft.com/office/drawing/2014/main" val="3484278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FirstName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LastName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DoB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44761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6586945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8761769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6318684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5630574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243DA9-C7D5-4278-A0A8-3B733B46D951}"/>
              </a:ext>
            </a:extLst>
          </p:cNvPr>
          <p:cNvSpPr/>
          <p:nvPr/>
        </p:nvSpPr>
        <p:spPr>
          <a:xfrm>
            <a:off x="493295" y="1121945"/>
            <a:ext cx="1648327" cy="1143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Class: Person</a:t>
            </a:r>
          </a:p>
          <a:p>
            <a:pPr algn="ctr"/>
            <a:r>
              <a:rPr lang="en-US" sz="900" dirty="0"/>
              <a:t>Property: ID</a:t>
            </a:r>
          </a:p>
          <a:p>
            <a:pPr algn="ctr"/>
            <a:r>
              <a:rPr lang="en-US" sz="900" dirty="0" err="1"/>
              <a:t>Property:FirstName</a:t>
            </a:r>
            <a:endParaRPr lang="en-US" sz="900" dirty="0"/>
          </a:p>
          <a:p>
            <a:pPr algn="ctr"/>
            <a:r>
              <a:rPr lang="en-US" sz="900" dirty="0"/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3E049A-A58F-453F-9C6C-04BD355AE64B}"/>
              </a:ext>
            </a:extLst>
          </p:cNvPr>
          <p:cNvSpPr/>
          <p:nvPr/>
        </p:nvSpPr>
        <p:spPr>
          <a:xfrm>
            <a:off x="493295" y="2571750"/>
            <a:ext cx="1696453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Object: Person1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B1A43-F927-4F1E-A602-4AB05CBD923C}"/>
              </a:ext>
            </a:extLst>
          </p:cNvPr>
          <p:cNvSpPr/>
          <p:nvPr/>
        </p:nvSpPr>
        <p:spPr>
          <a:xfrm>
            <a:off x="493295" y="3612482"/>
            <a:ext cx="1696453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Object: Person2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45CEC9-34EE-4C42-9E8F-DB55A7EF29D7}"/>
              </a:ext>
            </a:extLst>
          </p:cNvPr>
          <p:cNvSpPr/>
          <p:nvPr/>
        </p:nvSpPr>
        <p:spPr>
          <a:xfrm>
            <a:off x="493295" y="4653213"/>
            <a:ext cx="1696453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Object: Person3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4F12C9-339E-4520-8001-ADDB806419DF}"/>
              </a:ext>
            </a:extLst>
          </p:cNvPr>
          <p:cNvCxnSpPr/>
          <p:nvPr/>
        </p:nvCxnSpPr>
        <p:spPr>
          <a:xfrm>
            <a:off x="2189747" y="1567113"/>
            <a:ext cx="1804737" cy="143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9C7BB8-F784-489F-B110-6DF3F276BC17}"/>
              </a:ext>
            </a:extLst>
          </p:cNvPr>
          <p:cNvCxnSpPr/>
          <p:nvPr/>
        </p:nvCxnSpPr>
        <p:spPr>
          <a:xfrm>
            <a:off x="2298032" y="3000375"/>
            <a:ext cx="1696453" cy="311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9F8E5B-E656-49DF-9F6C-5D70BD1DFB98}"/>
              </a:ext>
            </a:extLst>
          </p:cNvPr>
          <p:cNvCxnSpPr/>
          <p:nvPr/>
        </p:nvCxnSpPr>
        <p:spPr>
          <a:xfrm flipV="1">
            <a:off x="2298032" y="3612482"/>
            <a:ext cx="1696453" cy="415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F95C17-BD67-4BAA-A193-87F65121EE67}"/>
              </a:ext>
            </a:extLst>
          </p:cNvPr>
          <p:cNvCxnSpPr>
            <a:cxnSpLocks/>
          </p:cNvCxnSpPr>
          <p:nvPr/>
        </p:nvCxnSpPr>
        <p:spPr>
          <a:xfrm flipV="1">
            <a:off x="2298032" y="3871160"/>
            <a:ext cx="1696453" cy="113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6D19CB3-6EA8-4BF2-92E3-CDA14073EC26}"/>
              </a:ext>
            </a:extLst>
          </p:cNvPr>
          <p:cNvSpPr/>
          <p:nvPr/>
        </p:nvSpPr>
        <p:spPr>
          <a:xfrm>
            <a:off x="1173079" y="2283745"/>
            <a:ext cx="336884" cy="2466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8779AB-38D0-4E15-8ED8-E5EE482FFF3E}"/>
              </a:ext>
            </a:extLst>
          </p:cNvPr>
          <p:cNvSpPr txBox="1"/>
          <p:nvPr/>
        </p:nvSpPr>
        <p:spPr>
          <a:xfrm>
            <a:off x="5952267" y="2571750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Table: Person</a:t>
            </a:r>
          </a:p>
        </p:txBody>
      </p:sp>
    </p:spTree>
    <p:extLst>
      <p:ext uri="{BB962C8B-B14F-4D97-AF65-F5344CB8AC3E}">
        <p14:creationId xmlns:p14="http://schemas.microsoft.com/office/powerpoint/2010/main" val="322738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F1A3AE-5F03-4EC7-9FB2-1DB72118EDB1}"/>
              </a:ext>
            </a:extLst>
          </p:cNvPr>
          <p:cNvSpPr/>
          <p:nvPr/>
        </p:nvSpPr>
        <p:spPr>
          <a:xfrm>
            <a:off x="782053" y="1717509"/>
            <a:ext cx="2117558" cy="3519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.Net</a:t>
            </a:r>
            <a:r>
              <a:rPr lang="en-US" sz="900" dirty="0"/>
              <a:t> Program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60CA74-DBC0-44B6-93E5-2C1DB0AF9422}"/>
              </a:ext>
            </a:extLst>
          </p:cNvPr>
          <p:cNvSpPr/>
          <p:nvPr/>
        </p:nvSpPr>
        <p:spPr>
          <a:xfrm>
            <a:off x="1025691" y="2532648"/>
            <a:ext cx="914400" cy="9384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DataClass1</a:t>
            </a:r>
          </a:p>
          <a:p>
            <a:pPr algn="ctr"/>
            <a:r>
              <a:rPr lang="en-US" sz="400" dirty="0"/>
              <a:t>Prop1</a:t>
            </a:r>
          </a:p>
          <a:p>
            <a:pPr algn="ctr"/>
            <a:r>
              <a:rPr lang="en-US" sz="400" dirty="0"/>
              <a:t>Prop2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ADE8AC-D237-4B97-A367-D97D906E9B8A}"/>
              </a:ext>
            </a:extLst>
          </p:cNvPr>
          <p:cNvSpPr/>
          <p:nvPr/>
        </p:nvSpPr>
        <p:spPr>
          <a:xfrm>
            <a:off x="1149016" y="3558340"/>
            <a:ext cx="733926" cy="9384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</a:t>
            </a:r>
          </a:p>
          <a:p>
            <a:pPr algn="ctr"/>
            <a:r>
              <a:rPr lang="en-US" sz="900" dirty="0"/>
              <a:t>Class 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20E40D-9F61-4A6A-97C2-4234A3E19DBE}"/>
              </a:ext>
            </a:extLst>
          </p:cNvPr>
          <p:cNvSpPr/>
          <p:nvPr/>
        </p:nvSpPr>
        <p:spPr>
          <a:xfrm>
            <a:off x="5979694" y="1657350"/>
            <a:ext cx="2117558" cy="33808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Relational Database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4BFA05-3E0D-48F5-8DC6-AF323BDB5903}"/>
              </a:ext>
            </a:extLst>
          </p:cNvPr>
          <p:cNvSpPr/>
          <p:nvPr/>
        </p:nvSpPr>
        <p:spPr>
          <a:xfrm>
            <a:off x="6569242" y="2295024"/>
            <a:ext cx="890337" cy="126331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Table1</a:t>
            </a:r>
          </a:p>
          <a:p>
            <a:pPr algn="ctr"/>
            <a:r>
              <a:rPr lang="en-US" sz="400" dirty="0"/>
              <a:t>Field1</a:t>
            </a:r>
          </a:p>
          <a:p>
            <a:pPr algn="ctr"/>
            <a:r>
              <a:rPr lang="en-US" sz="400" dirty="0"/>
              <a:t>Field2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797EC82-2143-46EF-9671-8623F0DBFE33}"/>
              </a:ext>
            </a:extLst>
          </p:cNvPr>
          <p:cNvSpPr/>
          <p:nvPr/>
        </p:nvSpPr>
        <p:spPr>
          <a:xfrm>
            <a:off x="2899611" y="2403308"/>
            <a:ext cx="2855641" cy="2045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ADO.Net</a:t>
            </a:r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82E9265-F06F-49B9-8F7B-34CA15196DDE}"/>
              </a:ext>
            </a:extLst>
          </p:cNvPr>
          <p:cNvSpPr/>
          <p:nvPr/>
        </p:nvSpPr>
        <p:spPr>
          <a:xfrm>
            <a:off x="2534511" y="3180220"/>
            <a:ext cx="3222603" cy="50532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Entity Framework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7C688D2-F5AC-4AFC-885C-7F3AF7B413D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884805" y="2978690"/>
            <a:ext cx="649706" cy="4541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BB81F55-D1B0-4E19-924A-96C685AC51A7}"/>
              </a:ext>
            </a:extLst>
          </p:cNvPr>
          <p:cNvCxnSpPr>
            <a:cxnSpLocks/>
          </p:cNvCxnSpPr>
          <p:nvPr/>
        </p:nvCxnSpPr>
        <p:spPr>
          <a:xfrm flipV="1">
            <a:off x="5977832" y="3341771"/>
            <a:ext cx="591412" cy="21656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0489C23-B0CA-4D25-85B7-63E19E1C57B4}"/>
              </a:ext>
            </a:extLst>
          </p:cNvPr>
          <p:cNvSpPr/>
          <p:nvPr/>
        </p:nvSpPr>
        <p:spPr>
          <a:xfrm>
            <a:off x="1566912" y="3074069"/>
            <a:ext cx="523366" cy="348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LINQ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F9C3CB-1A2B-4759-9097-1EE435925743}"/>
              </a:ext>
            </a:extLst>
          </p:cNvPr>
          <p:cNvSpPr/>
          <p:nvPr/>
        </p:nvSpPr>
        <p:spPr>
          <a:xfrm>
            <a:off x="2899610" y="1952125"/>
            <a:ext cx="848226" cy="53239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Cache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36570B-687A-CA31-F407-483BCFA97357}"/>
              </a:ext>
            </a:extLst>
          </p:cNvPr>
          <p:cNvSpPr/>
          <p:nvPr/>
        </p:nvSpPr>
        <p:spPr>
          <a:xfrm>
            <a:off x="5755251" y="2301314"/>
            <a:ext cx="224444" cy="22866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Provider</a:t>
            </a:r>
          </a:p>
        </p:txBody>
      </p:sp>
    </p:spTree>
    <p:extLst>
      <p:ext uri="{BB962C8B-B14F-4D97-AF65-F5344CB8AC3E}">
        <p14:creationId xmlns:p14="http://schemas.microsoft.com/office/powerpoint/2010/main" val="33378389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C157F6-C9D9-49FC-BDA4-DC0108CD3E46}"/>
              </a:ext>
            </a:extLst>
          </p:cNvPr>
          <p:cNvSpPr/>
          <p:nvPr/>
        </p:nvSpPr>
        <p:spPr>
          <a:xfrm>
            <a:off x="487279" y="1206166"/>
            <a:ext cx="2658980" cy="4168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Program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4C7B54D-12B8-4477-A79B-B29DCD84F1FF}"/>
              </a:ext>
            </a:extLst>
          </p:cNvPr>
          <p:cNvSpPr/>
          <p:nvPr/>
        </p:nvSpPr>
        <p:spPr>
          <a:xfrm>
            <a:off x="6442911" y="1813761"/>
            <a:ext cx="2039353" cy="266499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Database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6BA755-8BFB-4B3F-8DD0-FF6A3CA3DC64}"/>
              </a:ext>
            </a:extLst>
          </p:cNvPr>
          <p:cNvSpPr/>
          <p:nvPr/>
        </p:nvSpPr>
        <p:spPr>
          <a:xfrm>
            <a:off x="788069" y="1903997"/>
            <a:ext cx="1870910" cy="11851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myContext:DbContext</a:t>
            </a:r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156AC6-1B50-4E19-A506-738CE7CCA93C}"/>
              </a:ext>
            </a:extLst>
          </p:cNvPr>
          <p:cNvSpPr/>
          <p:nvPr/>
        </p:nvSpPr>
        <p:spPr>
          <a:xfrm>
            <a:off x="1248276" y="2397292"/>
            <a:ext cx="1197143" cy="306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DBSet</a:t>
            </a:r>
            <a:endParaRPr lang="en-US" sz="10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CBC50A3-DD0D-490D-9131-55533297141E}"/>
              </a:ext>
            </a:extLst>
          </p:cNvPr>
          <p:cNvSpPr/>
          <p:nvPr/>
        </p:nvSpPr>
        <p:spPr>
          <a:xfrm flipH="1">
            <a:off x="2538663" y="2180724"/>
            <a:ext cx="3777916" cy="73994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Read</a:t>
            </a:r>
          </a:p>
        </p:txBody>
      </p:sp>
    </p:spTree>
    <p:extLst>
      <p:ext uri="{BB962C8B-B14F-4D97-AF65-F5344CB8AC3E}">
        <p14:creationId xmlns:p14="http://schemas.microsoft.com/office/powerpoint/2010/main" val="3424825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C157F6-C9D9-49FC-BDA4-DC0108CD3E46}"/>
              </a:ext>
            </a:extLst>
          </p:cNvPr>
          <p:cNvSpPr/>
          <p:nvPr/>
        </p:nvSpPr>
        <p:spPr>
          <a:xfrm>
            <a:off x="487279" y="1206166"/>
            <a:ext cx="2658980" cy="4168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Program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4C7B54D-12B8-4477-A79B-B29DCD84F1FF}"/>
              </a:ext>
            </a:extLst>
          </p:cNvPr>
          <p:cNvSpPr/>
          <p:nvPr/>
        </p:nvSpPr>
        <p:spPr>
          <a:xfrm>
            <a:off x="6442911" y="1813761"/>
            <a:ext cx="2039353" cy="266499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Database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6BA755-8BFB-4B3F-8DD0-FF6A3CA3DC64}"/>
              </a:ext>
            </a:extLst>
          </p:cNvPr>
          <p:cNvSpPr/>
          <p:nvPr/>
        </p:nvSpPr>
        <p:spPr>
          <a:xfrm>
            <a:off x="661737" y="2914650"/>
            <a:ext cx="1876926" cy="11851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myContext</a:t>
            </a:r>
            <a:r>
              <a:rPr lang="en-US" sz="900" dirty="0"/>
              <a:t>: </a:t>
            </a:r>
            <a:r>
              <a:rPr lang="en-US" sz="900" dirty="0" err="1"/>
              <a:t>DbContext</a:t>
            </a:r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156AC6-1B50-4E19-A506-738CE7CCA93C}"/>
              </a:ext>
            </a:extLst>
          </p:cNvPr>
          <p:cNvSpPr/>
          <p:nvPr/>
        </p:nvSpPr>
        <p:spPr>
          <a:xfrm>
            <a:off x="878306" y="3429001"/>
            <a:ext cx="1294899" cy="574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DBSet</a:t>
            </a:r>
            <a:endParaRPr lang="en-US" sz="900" dirty="0"/>
          </a:p>
          <a:p>
            <a:pPr algn="ctr"/>
            <a:r>
              <a:rPr lang="en-US" sz="900" dirty="0" err="1"/>
              <a:t>SaveChanges</a:t>
            </a:r>
            <a:r>
              <a:rPr lang="en-US" sz="900" dirty="0"/>
              <a:t>()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CBC50A3-DD0D-490D-9131-55533297141E}"/>
              </a:ext>
            </a:extLst>
          </p:cNvPr>
          <p:cNvSpPr/>
          <p:nvPr/>
        </p:nvSpPr>
        <p:spPr>
          <a:xfrm>
            <a:off x="2292017" y="3346283"/>
            <a:ext cx="4454691" cy="73994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Write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E43BCFC-DBF7-4303-BBFA-1D2B45977A1C}"/>
              </a:ext>
            </a:extLst>
          </p:cNvPr>
          <p:cNvSpPr/>
          <p:nvPr/>
        </p:nvSpPr>
        <p:spPr>
          <a:xfrm>
            <a:off x="976063" y="1753603"/>
            <a:ext cx="1421231" cy="79709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Your code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5B6906-13C6-4508-BF22-19414A7369EC}"/>
              </a:ext>
            </a:extLst>
          </p:cNvPr>
          <p:cNvCxnSpPr/>
          <p:nvPr/>
        </p:nvCxnSpPr>
        <p:spPr>
          <a:xfrm>
            <a:off x="1389647" y="2331119"/>
            <a:ext cx="0" cy="11670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452944-D7F1-461B-847E-CE79FE3C4F32}"/>
              </a:ext>
            </a:extLst>
          </p:cNvPr>
          <p:cNvCxnSpPr/>
          <p:nvPr/>
        </p:nvCxnSpPr>
        <p:spPr>
          <a:xfrm>
            <a:off x="1588169" y="2331119"/>
            <a:ext cx="0" cy="11670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24B7BA-16AA-4CB3-B415-65C8E5080048}"/>
              </a:ext>
            </a:extLst>
          </p:cNvPr>
          <p:cNvCxnSpPr/>
          <p:nvPr/>
        </p:nvCxnSpPr>
        <p:spPr>
          <a:xfrm>
            <a:off x="1786690" y="2331119"/>
            <a:ext cx="0" cy="11670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75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8C21-C7CD-4113-A991-22678F56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an application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6CEDB91-E4E0-4588-B6E7-8E00BD756BED}"/>
              </a:ext>
            </a:extLst>
          </p:cNvPr>
          <p:cNvSpPr/>
          <p:nvPr/>
        </p:nvSpPr>
        <p:spPr>
          <a:xfrm rot="16200000">
            <a:off x="3452932" y="1856303"/>
            <a:ext cx="820817" cy="6446520"/>
          </a:xfrm>
          <a:prstGeom prst="rightArrow">
            <a:avLst>
              <a:gd name="adj1" fmla="val 50000"/>
              <a:gd name="adj2" fmla="val 536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50" dirty="0"/>
              <a:t>Low-level details</a:t>
            </a:r>
          </a:p>
          <a:p>
            <a:pPr algn="ctr"/>
            <a:r>
              <a:rPr lang="en-US" sz="1050" dirty="0"/>
              <a:t>(variables, functions, branching, looping)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BCFFD07-DFF0-43B4-B4D2-30D9AFEA9792}"/>
              </a:ext>
            </a:extLst>
          </p:cNvPr>
          <p:cNvSpPr/>
          <p:nvPr/>
        </p:nvSpPr>
        <p:spPr>
          <a:xfrm rot="5400000" flipV="1">
            <a:off x="2816305" y="50244"/>
            <a:ext cx="2094071" cy="6446520"/>
          </a:xfrm>
          <a:prstGeom prst="rightArrow">
            <a:avLst>
              <a:gd name="adj1" fmla="val 50000"/>
              <a:gd name="adj2" fmla="val 536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50" dirty="0"/>
              <a:t>High-level organization</a:t>
            </a:r>
          </a:p>
          <a:p>
            <a:pPr algn="ctr"/>
            <a:r>
              <a:rPr lang="en-US" sz="1050" dirty="0"/>
              <a:t>(OOP, classes, properties, methods)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0BE9F2-0356-4EA4-B9AC-F656471CEED0}"/>
              </a:ext>
            </a:extLst>
          </p:cNvPr>
          <p:cNvSpPr txBox="1"/>
          <p:nvPr/>
        </p:nvSpPr>
        <p:spPr>
          <a:xfrm>
            <a:off x="3421030" y="4363910"/>
            <a:ext cx="984565" cy="2616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PROGRAM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646750-616C-4DD6-BA6C-F89FA092D6AC}"/>
              </a:ext>
            </a:extLst>
          </p:cNvPr>
          <p:cNvSpPr/>
          <p:nvPr/>
        </p:nvSpPr>
        <p:spPr>
          <a:xfrm>
            <a:off x="7292340" y="2226469"/>
            <a:ext cx="1360170" cy="3263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Tools</a:t>
            </a:r>
          </a:p>
          <a:p>
            <a:pPr algn="ctr"/>
            <a:endParaRPr lang="en-US" sz="1050" dirty="0"/>
          </a:p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/>
              <a:t>Code editing</a:t>
            </a:r>
          </a:p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/>
              <a:t>Source Code Control</a:t>
            </a:r>
          </a:p>
        </p:txBody>
      </p:sp>
    </p:spTree>
    <p:extLst>
      <p:ext uri="{BB962C8B-B14F-4D97-AF65-F5344CB8AC3E}">
        <p14:creationId xmlns:p14="http://schemas.microsoft.com/office/powerpoint/2010/main" val="39451450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1000-E5E8-88F9-EE2A-BDD50B43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B6006-AD70-F9DE-A9CF-691861B74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192823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041D-DA08-44CE-177B-8DEA3F95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User Interface (GUI)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B48567E-5699-D484-E13A-88695BE7EC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1551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E796-EB0D-315C-26A3-4B3786DB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Issues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93C268-4D45-5003-CF60-C14FD33BBC7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92901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164A5E-14DF-44A3-8A58-8A34BFE91C7D}"/>
              </a:ext>
            </a:extLst>
          </p:cNvPr>
          <p:cNvSpPr/>
          <p:nvPr/>
        </p:nvSpPr>
        <p:spPr>
          <a:xfrm>
            <a:off x="794084" y="1476876"/>
            <a:ext cx="2159669" cy="2147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Event Generator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FFAF582-E82F-40D9-9931-03E0D75C2424}"/>
              </a:ext>
            </a:extLst>
          </p:cNvPr>
          <p:cNvCxnSpPr/>
          <p:nvPr/>
        </p:nvCxnSpPr>
        <p:spPr>
          <a:xfrm flipV="1">
            <a:off x="3128211" y="1380625"/>
            <a:ext cx="950495" cy="433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D9C666-EDD9-410D-ADE6-5D445F34CA39}"/>
              </a:ext>
            </a:extLst>
          </p:cNvPr>
          <p:cNvCxnSpPr/>
          <p:nvPr/>
        </p:nvCxnSpPr>
        <p:spPr>
          <a:xfrm flipV="1">
            <a:off x="3254542" y="1675397"/>
            <a:ext cx="1136984" cy="397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94843-36F1-4191-AEAA-7F9944D2930C}"/>
              </a:ext>
            </a:extLst>
          </p:cNvPr>
          <p:cNvCxnSpPr/>
          <p:nvPr/>
        </p:nvCxnSpPr>
        <p:spPr>
          <a:xfrm flipV="1">
            <a:off x="3206416" y="2307055"/>
            <a:ext cx="1485899" cy="60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1EDC5B-4E84-4E57-8D85-FD4DEEF6F58E}"/>
              </a:ext>
            </a:extLst>
          </p:cNvPr>
          <p:cNvCxnSpPr/>
          <p:nvPr/>
        </p:nvCxnSpPr>
        <p:spPr>
          <a:xfrm flipV="1">
            <a:off x="3128211" y="2625892"/>
            <a:ext cx="1485899" cy="60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FCE383-D113-43DA-AADB-A82F3F28D429}"/>
              </a:ext>
            </a:extLst>
          </p:cNvPr>
          <p:cNvCxnSpPr>
            <a:cxnSpLocks/>
          </p:cNvCxnSpPr>
          <p:nvPr/>
        </p:nvCxnSpPr>
        <p:spPr>
          <a:xfrm>
            <a:off x="3050005" y="3004886"/>
            <a:ext cx="1521995" cy="174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8613CC8-2C22-4AD4-8108-4C67ADA454D6}"/>
              </a:ext>
            </a:extLst>
          </p:cNvPr>
          <p:cNvSpPr/>
          <p:nvPr/>
        </p:nvSpPr>
        <p:spPr>
          <a:xfrm>
            <a:off x="4614110" y="2677026"/>
            <a:ext cx="1900990" cy="1052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Event Listener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FDA66D5-F232-40F0-8AE4-D07B3F4AFC22}"/>
              </a:ext>
            </a:extLst>
          </p:cNvPr>
          <p:cNvSpPr/>
          <p:nvPr/>
        </p:nvSpPr>
        <p:spPr>
          <a:xfrm>
            <a:off x="4856244" y="3780923"/>
            <a:ext cx="1494926" cy="7760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Event</a:t>
            </a:r>
          </a:p>
          <a:p>
            <a:pPr algn="ctr"/>
            <a:r>
              <a:rPr lang="en-US" sz="1200" dirty="0"/>
              <a:t>object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23BFFBD-456A-4F52-83AB-6AA4128D59E5}"/>
              </a:ext>
            </a:extLst>
          </p:cNvPr>
          <p:cNvSpPr/>
          <p:nvPr/>
        </p:nvSpPr>
        <p:spPr>
          <a:xfrm>
            <a:off x="4692316" y="4581024"/>
            <a:ext cx="1822784" cy="962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Event Handler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07B18-F899-4F9F-8505-49E199C8BA4B}"/>
              </a:ext>
            </a:extLst>
          </p:cNvPr>
          <p:cNvSpPr txBox="1"/>
          <p:nvPr/>
        </p:nvSpPr>
        <p:spPr>
          <a:xfrm>
            <a:off x="3206416" y="3040845"/>
            <a:ext cx="1263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Event object</a:t>
            </a:r>
          </a:p>
        </p:txBody>
      </p:sp>
    </p:spTree>
    <p:extLst>
      <p:ext uri="{BB962C8B-B14F-4D97-AF65-F5344CB8AC3E}">
        <p14:creationId xmlns:p14="http://schemas.microsoft.com/office/powerpoint/2010/main" val="32612746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0B93F25-143E-4297-BEBC-DB9BDEFEA237}"/>
              </a:ext>
            </a:extLst>
          </p:cNvPr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1F2FF0F-E85F-419E-90B1-352F622742FD}"/>
              </a:ext>
            </a:extLst>
          </p:cNvPr>
          <p:cNvSpPr txBox="1"/>
          <p:nvPr/>
        </p:nvSpPr>
        <p:spPr>
          <a:xfrm>
            <a:off x="1389648" y="1843840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67E22-4DAB-4974-820F-A1EABD7EF780}"/>
              </a:ext>
            </a:extLst>
          </p:cNvPr>
          <p:cNvSpPr txBox="1"/>
          <p:nvPr/>
        </p:nvSpPr>
        <p:spPr>
          <a:xfrm>
            <a:off x="2286000" y="2746208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1541A-837E-41CC-A2F0-0F5C7465F8B9}"/>
              </a:ext>
            </a:extLst>
          </p:cNvPr>
          <p:cNvSpPr txBox="1"/>
          <p:nvPr/>
        </p:nvSpPr>
        <p:spPr>
          <a:xfrm>
            <a:off x="3104148" y="3534277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4134B-302F-4975-9F66-777393F9EE1E}"/>
              </a:ext>
            </a:extLst>
          </p:cNvPr>
          <p:cNvSpPr txBox="1"/>
          <p:nvPr/>
        </p:nvSpPr>
        <p:spPr>
          <a:xfrm>
            <a:off x="3934327" y="4340393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Scope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AD0E5-177E-445E-BA63-ED42EC3B955F}"/>
              </a:ext>
            </a:extLst>
          </p:cNvPr>
          <p:cNvSpPr txBox="1"/>
          <p:nvPr/>
        </p:nvSpPr>
        <p:spPr>
          <a:xfrm>
            <a:off x="4836696" y="5184001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Scope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AB8EE-7B00-42EE-8677-8CA272109DA6}"/>
              </a:ext>
            </a:extLst>
          </p:cNvPr>
          <p:cNvSpPr txBox="1"/>
          <p:nvPr/>
        </p:nvSpPr>
        <p:spPr>
          <a:xfrm>
            <a:off x="5528510" y="1397000"/>
            <a:ext cx="1342034" cy="2308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900" dirty="0"/>
              <a:t>Garbage Collector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A9BC87-3EA0-4024-9761-B38DBDC73C8D}"/>
              </a:ext>
            </a:extLst>
          </p:cNvPr>
          <p:cNvCxnSpPr/>
          <p:nvPr/>
        </p:nvCxnSpPr>
        <p:spPr>
          <a:xfrm flipH="1">
            <a:off x="3615490" y="1525003"/>
            <a:ext cx="178025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154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F49D39-C4EA-4066-B812-2349F9E05925}"/>
              </a:ext>
            </a:extLst>
          </p:cNvPr>
          <p:cNvSpPr/>
          <p:nvPr/>
        </p:nvSpPr>
        <p:spPr>
          <a:xfrm>
            <a:off x="4572001" y="1284372"/>
            <a:ext cx="2827421" cy="4156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Memory</a:t>
            </a:r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endParaRPr lang="en-US" sz="11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E22D4E-585F-480A-922F-E9B025A6CCFF}"/>
              </a:ext>
            </a:extLst>
          </p:cNvPr>
          <p:cNvSpPr/>
          <p:nvPr/>
        </p:nvSpPr>
        <p:spPr>
          <a:xfrm>
            <a:off x="1585160" y="2072440"/>
            <a:ext cx="1335506" cy="673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variable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DD080-D397-4E93-AFEB-DEE072D5E1D0}"/>
              </a:ext>
            </a:extLst>
          </p:cNvPr>
          <p:cNvSpPr/>
          <p:nvPr/>
        </p:nvSpPr>
        <p:spPr>
          <a:xfrm>
            <a:off x="5005137" y="2072440"/>
            <a:ext cx="348916" cy="101666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5E12D9A-6E32-4DB3-A82B-4E30BAB46A75}"/>
              </a:ext>
            </a:extLst>
          </p:cNvPr>
          <p:cNvSpPr/>
          <p:nvPr/>
        </p:nvSpPr>
        <p:spPr>
          <a:xfrm>
            <a:off x="3050005" y="2243890"/>
            <a:ext cx="1786690" cy="28875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35C68-6FB1-4969-AF63-AE4A8989E3D5}"/>
              </a:ext>
            </a:extLst>
          </p:cNvPr>
          <p:cNvSpPr txBox="1"/>
          <p:nvPr/>
        </p:nvSpPr>
        <p:spPr>
          <a:xfrm>
            <a:off x="1644333" y="1705204"/>
            <a:ext cx="1409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Reference Type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44C7FC-8784-454F-AF37-584AB00472C5}"/>
              </a:ext>
            </a:extLst>
          </p:cNvPr>
          <p:cNvSpPr/>
          <p:nvPr/>
        </p:nvSpPr>
        <p:spPr>
          <a:xfrm>
            <a:off x="1585160" y="3774909"/>
            <a:ext cx="1335506" cy="6737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variable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D91D775-3387-4F97-89DA-7CAB321924D5}"/>
              </a:ext>
            </a:extLst>
          </p:cNvPr>
          <p:cNvSpPr/>
          <p:nvPr/>
        </p:nvSpPr>
        <p:spPr>
          <a:xfrm rot="8647497">
            <a:off x="3035025" y="3200400"/>
            <a:ext cx="1982544" cy="4572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FDC69-6D28-4A72-8D37-4653FB053975}"/>
              </a:ext>
            </a:extLst>
          </p:cNvPr>
          <p:cNvSpPr txBox="1"/>
          <p:nvPr/>
        </p:nvSpPr>
        <p:spPr>
          <a:xfrm>
            <a:off x="1813390" y="3407945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Value 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998407-D40D-4482-B01B-07294A2D9301}"/>
              </a:ext>
            </a:extLst>
          </p:cNvPr>
          <p:cNvSpPr txBox="1"/>
          <p:nvPr/>
        </p:nvSpPr>
        <p:spPr>
          <a:xfrm>
            <a:off x="4035277" y="3480134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41759156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F49D39-C4EA-4066-B812-2349F9E05925}"/>
              </a:ext>
            </a:extLst>
          </p:cNvPr>
          <p:cNvSpPr/>
          <p:nvPr/>
        </p:nvSpPr>
        <p:spPr>
          <a:xfrm>
            <a:off x="4572001" y="1284372"/>
            <a:ext cx="2827421" cy="4156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Memory</a:t>
            </a:r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E22D4E-585F-480A-922F-E9B025A6CCFF}"/>
              </a:ext>
            </a:extLst>
          </p:cNvPr>
          <p:cNvSpPr/>
          <p:nvPr/>
        </p:nvSpPr>
        <p:spPr>
          <a:xfrm>
            <a:off x="1585160" y="2072440"/>
            <a:ext cx="1335506" cy="673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Variable 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DD080-D397-4E93-AFEB-DEE072D5E1D0}"/>
              </a:ext>
            </a:extLst>
          </p:cNvPr>
          <p:cNvSpPr/>
          <p:nvPr/>
        </p:nvSpPr>
        <p:spPr>
          <a:xfrm>
            <a:off x="5005137" y="2072440"/>
            <a:ext cx="348916" cy="101666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5E12D9A-6E32-4DB3-A82B-4E30BAB46A75}"/>
              </a:ext>
            </a:extLst>
          </p:cNvPr>
          <p:cNvSpPr/>
          <p:nvPr/>
        </p:nvSpPr>
        <p:spPr>
          <a:xfrm>
            <a:off x="3050005" y="2243890"/>
            <a:ext cx="1786690" cy="28875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35C68-6FB1-4969-AF63-AE4A8989E3D5}"/>
              </a:ext>
            </a:extLst>
          </p:cNvPr>
          <p:cNvSpPr txBox="1"/>
          <p:nvPr/>
        </p:nvSpPr>
        <p:spPr>
          <a:xfrm>
            <a:off x="1644333" y="1705204"/>
            <a:ext cx="1409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Reference Type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44C7FC-8784-454F-AF37-584AB00472C5}"/>
              </a:ext>
            </a:extLst>
          </p:cNvPr>
          <p:cNvSpPr/>
          <p:nvPr/>
        </p:nvSpPr>
        <p:spPr>
          <a:xfrm>
            <a:off x="1585160" y="3774909"/>
            <a:ext cx="1335506" cy="6737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Variable y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D91D775-3387-4F97-89DA-7CAB321924D5}"/>
              </a:ext>
            </a:extLst>
          </p:cNvPr>
          <p:cNvSpPr/>
          <p:nvPr/>
        </p:nvSpPr>
        <p:spPr>
          <a:xfrm rot="10800000">
            <a:off x="3064807" y="3948491"/>
            <a:ext cx="1786691" cy="33502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C693CE69-9F08-4FED-806C-435BA4210E35}"/>
              </a:ext>
            </a:extLst>
          </p:cNvPr>
          <p:cNvSpPr/>
          <p:nvPr/>
        </p:nvSpPr>
        <p:spPr>
          <a:xfrm>
            <a:off x="5005138" y="3178471"/>
            <a:ext cx="307265" cy="69870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FDC69-6D28-4A72-8D37-4653FB053975}"/>
              </a:ext>
            </a:extLst>
          </p:cNvPr>
          <p:cNvSpPr txBox="1"/>
          <p:nvPr/>
        </p:nvSpPr>
        <p:spPr>
          <a:xfrm>
            <a:off x="1813390" y="3407945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Value 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998407-D40D-4482-B01B-07294A2D9301}"/>
              </a:ext>
            </a:extLst>
          </p:cNvPr>
          <p:cNvSpPr txBox="1"/>
          <p:nvPr/>
        </p:nvSpPr>
        <p:spPr>
          <a:xfrm>
            <a:off x="4906116" y="336282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copy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24D58F-E8A8-4835-8FBF-3746E6F0FC42}"/>
              </a:ext>
            </a:extLst>
          </p:cNvPr>
          <p:cNvSpPr txBox="1"/>
          <p:nvPr/>
        </p:nvSpPr>
        <p:spPr>
          <a:xfrm>
            <a:off x="3537252" y="2040283"/>
            <a:ext cx="941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reference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8C0146-E8E3-461E-B0F5-654BB5B68FE1}"/>
              </a:ext>
            </a:extLst>
          </p:cNvPr>
          <p:cNvSpPr/>
          <p:nvPr/>
        </p:nvSpPr>
        <p:spPr>
          <a:xfrm>
            <a:off x="4963487" y="3940342"/>
            <a:ext cx="348916" cy="101666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1729443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BA40C-DAD1-D562-E7B3-DE47EC9D4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B988EA-A5BD-9371-FD4D-E31C52E4B936}"/>
              </a:ext>
            </a:extLst>
          </p:cNvPr>
          <p:cNvSpPr/>
          <p:nvPr/>
        </p:nvSpPr>
        <p:spPr bwMode="auto">
          <a:xfrm>
            <a:off x="2555975" y="1599814"/>
            <a:ext cx="6346955" cy="51455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Global Scope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6276CC-45C6-4280-3EFE-FE27A0E646A2}"/>
              </a:ext>
            </a:extLst>
          </p:cNvPr>
          <p:cNvSpPr/>
          <p:nvPr/>
        </p:nvSpPr>
        <p:spPr bwMode="auto">
          <a:xfrm>
            <a:off x="2763794" y="2309279"/>
            <a:ext cx="2618509" cy="4064924"/>
          </a:xfrm>
          <a:prstGeom prst="rect">
            <a:avLst/>
          </a:prstGeom>
          <a:ln w="762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Scope 2a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EA0585-81AF-6E5F-8A1A-B7EA55948C97}"/>
              </a:ext>
            </a:extLst>
          </p:cNvPr>
          <p:cNvSpPr/>
          <p:nvPr/>
        </p:nvSpPr>
        <p:spPr bwMode="auto">
          <a:xfrm>
            <a:off x="2930049" y="3722028"/>
            <a:ext cx="1845426" cy="2468880"/>
          </a:xfrm>
          <a:prstGeom prst="rect">
            <a:avLst/>
          </a:prstGeom>
          <a:ln w="762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Scope 3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B4160-3FCC-49EF-54E7-AB191C91458F}"/>
              </a:ext>
            </a:extLst>
          </p:cNvPr>
          <p:cNvSpPr txBox="1"/>
          <p:nvPr/>
        </p:nvSpPr>
        <p:spPr>
          <a:xfrm>
            <a:off x="2930049" y="4172603"/>
            <a:ext cx="1382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rade Gothic Next Rounded" panose="020F0503040303020004" pitchFamily="34" charset="0"/>
              </a:rPr>
              <a:t>Int age</a:t>
            </a:r>
          </a:p>
          <a:p>
            <a:r>
              <a:rPr lang="en-US" sz="1600" dirty="0">
                <a:solidFill>
                  <a:srgbClr val="00B050"/>
                </a:solidFill>
                <a:latin typeface="Trade Gothic Next Rounded" panose="020F0503040303020004" pitchFamily="34" charset="0"/>
              </a:rPr>
              <a:t>New </a:t>
            </a:r>
            <a:r>
              <a:rPr lang="en-US" sz="1600" dirty="0" err="1">
                <a:solidFill>
                  <a:srgbClr val="00B050"/>
                </a:solidFill>
                <a:latin typeface="Trade Gothic Next Rounded" panose="020F0503040303020004" pitchFamily="34" charset="0"/>
              </a:rPr>
              <a:t>MyClass</a:t>
            </a:r>
            <a:endParaRPr lang="en-US" sz="1600" dirty="0">
              <a:solidFill>
                <a:srgbClr val="00B050"/>
              </a:solidFill>
              <a:latin typeface="Trade Gothic Next Rounded" panose="020F0503040303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39007-8C27-0BFB-98A3-D8E1DF6915C2}"/>
              </a:ext>
            </a:extLst>
          </p:cNvPr>
          <p:cNvSpPr txBox="1"/>
          <p:nvPr/>
        </p:nvSpPr>
        <p:spPr>
          <a:xfrm>
            <a:off x="2930049" y="2602160"/>
            <a:ext cx="940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rade Gothic Next Rounded" panose="020F0502020204030204" pitchFamily="34" charset="0"/>
              </a:rPr>
              <a:t>Int age</a:t>
            </a:r>
          </a:p>
          <a:p>
            <a:r>
              <a:rPr lang="en-US" sz="1600" dirty="0" err="1">
                <a:solidFill>
                  <a:srgbClr val="00B050"/>
                </a:solidFill>
                <a:latin typeface="Trade Gothic Next Rounded" panose="020F0502020204030204" pitchFamily="34" charset="0"/>
              </a:rPr>
              <a:t>MyClass</a:t>
            </a:r>
            <a:endParaRPr lang="en-US" sz="1600" dirty="0">
              <a:solidFill>
                <a:srgbClr val="00B050"/>
              </a:solidFill>
              <a:latin typeface="Trade Gothic Next Rounded" panose="020F0502020204030204" pitchFamily="34" charset="0"/>
            </a:endParaRPr>
          </a:p>
        </p:txBody>
      </p:sp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id="{158CBBB0-35D3-EFA6-7D83-4B4FC12AFBCF}"/>
              </a:ext>
            </a:extLst>
          </p:cNvPr>
          <p:cNvSpPr/>
          <p:nvPr/>
        </p:nvSpPr>
        <p:spPr bwMode="auto">
          <a:xfrm>
            <a:off x="3093402" y="2643516"/>
            <a:ext cx="482138" cy="473826"/>
          </a:xfrm>
          <a:prstGeom prst="noSmoking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EDCED-AFDE-0D8A-4EEE-2C40693AC101}"/>
              </a:ext>
            </a:extLst>
          </p:cNvPr>
          <p:cNvSpPr txBox="1"/>
          <p:nvPr/>
        </p:nvSpPr>
        <p:spPr>
          <a:xfrm>
            <a:off x="2930049" y="319991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rade Gothic Next Rounded" panose="020F0503040303020004" pitchFamily="34" charset="0"/>
              </a:rPr>
              <a:t>Int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4E190-4231-69D4-76EE-101D9519F922}"/>
              </a:ext>
            </a:extLst>
          </p:cNvPr>
          <p:cNvSpPr txBox="1"/>
          <p:nvPr/>
        </p:nvSpPr>
        <p:spPr>
          <a:xfrm>
            <a:off x="3036843" y="5155648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rade Gothic Next Rounded" panose="020F0503040303020004" pitchFamily="34" charset="0"/>
              </a:rPr>
              <a:t>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232C18-F4C9-1EF4-7E63-65684E084C57}"/>
              </a:ext>
            </a:extLst>
          </p:cNvPr>
          <p:cNvSpPr txBox="1"/>
          <p:nvPr/>
        </p:nvSpPr>
        <p:spPr>
          <a:xfrm>
            <a:off x="586655" y="1003438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C# uses block scope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4314E9-A3A6-316E-F215-FE55F781864E}"/>
              </a:ext>
            </a:extLst>
          </p:cNvPr>
          <p:cNvSpPr/>
          <p:nvPr/>
        </p:nvSpPr>
        <p:spPr bwMode="auto">
          <a:xfrm>
            <a:off x="5849274" y="2309279"/>
            <a:ext cx="2618509" cy="4064924"/>
          </a:xfrm>
          <a:prstGeom prst="rect">
            <a:avLst/>
          </a:prstGeom>
          <a:ln w="762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Scope 2b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5A64E7B-FC8E-C07F-BDA7-13B836E757B4}"/>
              </a:ext>
            </a:extLst>
          </p:cNvPr>
          <p:cNvSpPr/>
          <p:nvPr/>
        </p:nvSpPr>
        <p:spPr bwMode="auto">
          <a:xfrm>
            <a:off x="4991452" y="2834348"/>
            <a:ext cx="2302625" cy="887680"/>
          </a:xfrm>
          <a:prstGeom prst="right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parameter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854D30C-44C1-909F-3BD5-89EEE1C8E295}"/>
              </a:ext>
            </a:extLst>
          </p:cNvPr>
          <p:cNvSpPr/>
          <p:nvPr/>
        </p:nvSpPr>
        <p:spPr bwMode="auto">
          <a:xfrm flipH="1">
            <a:off x="4941730" y="3749435"/>
            <a:ext cx="2302625" cy="865787"/>
          </a:xfrm>
          <a:prstGeom prst="right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return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6AAD245-8E7D-D515-3F46-D3FECF7C22D4}"/>
              </a:ext>
            </a:extLst>
          </p:cNvPr>
          <p:cNvSpPr/>
          <p:nvPr/>
        </p:nvSpPr>
        <p:spPr bwMode="auto">
          <a:xfrm>
            <a:off x="727757" y="2761891"/>
            <a:ext cx="2162165" cy="1334217"/>
          </a:xfrm>
          <a:prstGeom prst="rightArrow">
            <a:avLst/>
          </a:prstGeom>
          <a:gradFill rotWithShape="1">
            <a:gsLst>
              <a:gs pos="0">
                <a:srgbClr val="E4CD9A"/>
              </a:gs>
              <a:gs pos="100000">
                <a:srgbClr val="EEEFD7"/>
              </a:gs>
            </a:gsLst>
            <a:lin ang="27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Thread of Execution</a:t>
            </a:r>
          </a:p>
        </p:txBody>
      </p:sp>
    </p:spTree>
    <p:extLst>
      <p:ext uri="{BB962C8B-B14F-4D97-AF65-F5344CB8AC3E}">
        <p14:creationId xmlns:p14="http://schemas.microsoft.com/office/powerpoint/2010/main" val="4039957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F592-76B7-4C97-A1F2-1D050170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F0812-DBC7-4812-BAAF-F46B0A15C2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C# Tutorial (C Sharp) (w3schools.com)</a:t>
            </a:r>
            <a:endParaRPr lang="en-US" sz="1400" dirty="0"/>
          </a:p>
          <a:p>
            <a:r>
              <a:rPr lang="en-US" sz="1400" dirty="0">
                <a:hlinkClick r:id="rId3"/>
              </a:rPr>
              <a:t>C# Coding Conventions - C# Programming Guide | Microsoft Docs</a:t>
            </a:r>
            <a:endParaRPr lang="en-US" sz="1400" dirty="0"/>
          </a:p>
          <a:p>
            <a:r>
              <a:rPr lang="en-US" sz="1400" dirty="0">
                <a:hlinkClick r:id="rId4"/>
              </a:rPr>
              <a:t>Visual Studio IDE, Code Editor, Azure DevOps, &amp; App Center - Visual Studio (microsoft.com)</a:t>
            </a:r>
            <a:endParaRPr lang="en-US" sz="1400" dirty="0"/>
          </a:p>
          <a:p>
            <a:r>
              <a:rPr lang="en-US" sz="1400" dirty="0">
                <a:hlinkClick r:id="rId5"/>
              </a:rPr>
              <a:t>.NET | Free. Cross-platform. Open Source. (microsoft.com)</a:t>
            </a:r>
            <a:endParaRPr lang="en-US" sz="1400" dirty="0"/>
          </a:p>
          <a:p>
            <a:r>
              <a:rPr lang="en-US" sz="1400" dirty="0">
                <a:hlinkClick r:id="rId6"/>
              </a:rPr>
              <a:t>.NET developer community | Connect with like-minded developers (microsoft.com)</a:t>
            </a:r>
            <a:endParaRPr lang="en-US" sz="1400" dirty="0"/>
          </a:p>
          <a:p>
            <a:r>
              <a:rPr lang="nl-NL" sz="1400" dirty="0">
                <a:hlinkClick r:id="rId7"/>
              </a:rPr>
              <a:t>.NET API browser | Microsoft Docs</a:t>
            </a:r>
            <a:endParaRPr lang="nl-NL" sz="1400" dirty="0"/>
          </a:p>
          <a:p>
            <a:r>
              <a:rPr lang="en-US" sz="1400" dirty="0">
                <a:hlinkClick r:id="rId8"/>
              </a:rPr>
              <a:t>C# Fundamentals for Absolute Beginners | Channel 9 (msdn.com)</a:t>
            </a:r>
            <a:endParaRPr lang="en-US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1147E-F6D6-412E-9623-7D3D5A5CFE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hlinkClick r:id="rId9"/>
              </a:rPr>
              <a:t>Free </a:t>
            </a:r>
            <a:r>
              <a:rPr lang="en-US" sz="1400" dirty="0" err="1">
                <a:hlinkClick r:id="rId9"/>
              </a:rPr>
              <a:t>ebooks</a:t>
            </a:r>
            <a:r>
              <a:rPr lang="en-US" sz="1400" dirty="0">
                <a:hlinkClick r:id="rId9"/>
              </a:rPr>
              <a:t> for .NET &amp; JavaScript Developers | </a:t>
            </a:r>
            <a:r>
              <a:rPr lang="en-US" sz="1400" dirty="0" err="1">
                <a:hlinkClick r:id="rId9"/>
              </a:rPr>
              <a:t>Syncfusion</a:t>
            </a:r>
            <a:endParaRPr lang="en-US" sz="1400" dirty="0"/>
          </a:p>
          <a:p>
            <a:r>
              <a:rPr lang="en-US" sz="1400" dirty="0">
                <a:hlinkClick r:id="rId10"/>
              </a:rPr>
              <a:t>Amazon.com: </a:t>
            </a:r>
            <a:r>
              <a:rPr lang="en-US" sz="1400" dirty="0" err="1">
                <a:hlinkClick r:id="rId10"/>
              </a:rPr>
              <a:t>Rockin</a:t>
            </a:r>
            <a:r>
              <a:rPr lang="en-US" sz="1400" dirty="0">
                <a:hlinkClick r:id="rId10"/>
              </a:rPr>
              <a:t> the C# Interview: 2017 Edition: A comprehensive question and answer reference guide for the C# programming language. eBook: Unger, Greg: Kindle Store</a:t>
            </a:r>
            <a:endParaRPr lang="en-US" sz="1400" dirty="0"/>
          </a:p>
          <a:p>
            <a:r>
              <a:rPr lang="en-US" sz="1400" dirty="0">
                <a:hlinkClick r:id="rId11"/>
              </a:rPr>
              <a:t>Learning C# by Developing Games with Unity 2020 - Fifth Edition | </a:t>
            </a:r>
            <a:r>
              <a:rPr lang="en-US" sz="1400" dirty="0" err="1">
                <a:hlinkClick r:id="rId11"/>
              </a:rPr>
              <a:t>Packt</a:t>
            </a:r>
            <a:r>
              <a:rPr lang="en-US" sz="1400" dirty="0">
                <a:hlinkClick r:id="rId11"/>
              </a:rPr>
              <a:t> (packtpub.com)</a:t>
            </a:r>
            <a:endParaRPr lang="en-US" sz="1400" dirty="0"/>
          </a:p>
          <a:p>
            <a:r>
              <a:rPr lang="en-US" sz="1400" dirty="0">
                <a:hlinkClick r:id="rId12"/>
              </a:rPr>
              <a:t>https://www.dotnetcurry.com/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63006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AD9A-7A20-4051-A3DF-0F73BEAA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Tutorials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C07AB-5FA0-469E-BF23-03B90A3FA7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.NET In-Browser Tutorial - Step 1: Intro (microsoft.com)</a:t>
            </a:r>
            <a:endParaRPr lang="en-US" sz="2000" dirty="0"/>
          </a:p>
          <a:p>
            <a:r>
              <a:rPr lang="en-US" sz="2000" dirty="0">
                <a:hlinkClick r:id="rId3"/>
              </a:rPr>
              <a:t>Introduction to C# - interactive tutorials | Microsoft Docs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https://docs.microsoft.com/en-us/dotnet/core/tutorials/with-visual-studio</a:t>
            </a:r>
            <a:endParaRPr lang="en-US" sz="2000" dirty="0"/>
          </a:p>
          <a:p>
            <a:r>
              <a:rPr lang="en-US" sz="2000" dirty="0"/>
              <a:t>https://docs.microsoft.com/en-us/dotnet/core/tutorials/with-visual-studio-code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03AD5-B960-4BB1-AB77-4B18D1B8E5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>
                <a:hlinkClick r:id="rId5"/>
              </a:rPr>
              <a:t>350+ C# Practice Exercises // </a:t>
            </a:r>
            <a:r>
              <a:rPr lang="en-US" sz="2000" dirty="0" err="1">
                <a:hlinkClick r:id="rId5"/>
              </a:rPr>
              <a:t>Edabit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7847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E0F3A6-F97C-4045-9019-321F91D9F618}"/>
              </a:ext>
            </a:extLst>
          </p:cNvPr>
          <p:cNvSpPr/>
          <p:nvPr/>
        </p:nvSpPr>
        <p:spPr>
          <a:xfrm>
            <a:off x="1248278" y="2868028"/>
            <a:ext cx="1094874" cy="1121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Programming Language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C#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321CDA-E2F9-4626-9013-EE07EB7DF166}"/>
              </a:ext>
            </a:extLst>
          </p:cNvPr>
          <p:cNvSpPr/>
          <p:nvPr/>
        </p:nvSpPr>
        <p:spPr>
          <a:xfrm>
            <a:off x="3074069" y="1815971"/>
            <a:ext cx="2415339" cy="344299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Class Libraries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r>
              <a:rPr lang="en-US" sz="900" dirty="0" err="1"/>
              <a:t>.Net</a:t>
            </a:r>
            <a:endParaRPr lang="en-US" sz="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8E7B45-11AE-42EC-BA97-D6DA7586E41B}"/>
              </a:ext>
            </a:extLst>
          </p:cNvPr>
          <p:cNvSpPr/>
          <p:nvPr/>
        </p:nvSpPr>
        <p:spPr>
          <a:xfrm>
            <a:off x="6220326" y="2480009"/>
            <a:ext cx="2069432" cy="1509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Tools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Visual Studio</a:t>
            </a:r>
          </a:p>
          <a:p>
            <a:pPr algn="ctr"/>
            <a:r>
              <a:rPr lang="en-US" sz="900" dirty="0"/>
              <a:t>Visual Studio Code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49CF76-20BF-A20D-27D7-548D9F730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</a:t>
            </a:r>
            <a:r>
              <a:rPr lang="en-US" dirty="0" err="1"/>
              <a:t>.Net</a:t>
            </a:r>
            <a:r>
              <a:rPr lang="en-US" dirty="0"/>
              <a:t>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5C216-DC20-93FF-6B54-854C95742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224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9BD93-48E3-B959-D174-56D3D30F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Sunset of the IDEs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FF9AAD-4945-5B49-CCCF-805D13B1DF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354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F0E67-73FA-B150-EA65-0EB326ED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7A6F84A-62CD-ABB6-0F32-DA3E848F0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29" y="1020763"/>
            <a:ext cx="7722393" cy="5148262"/>
          </a:xfrm>
        </p:spPr>
      </p:pic>
    </p:spTree>
    <p:extLst>
      <p:ext uri="{BB962C8B-B14F-4D97-AF65-F5344CB8AC3E}">
        <p14:creationId xmlns:p14="http://schemas.microsoft.com/office/powerpoint/2010/main" val="3584693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31476-39B1-F4F0-D159-8CCD1EE5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84B7088-F7D0-5FF5-247E-D345EEE9E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76" y="1020763"/>
            <a:ext cx="7879499" cy="5148262"/>
          </a:xfrm>
        </p:spPr>
      </p:pic>
    </p:spTree>
    <p:extLst>
      <p:ext uri="{BB962C8B-B14F-4D97-AF65-F5344CB8AC3E}">
        <p14:creationId xmlns:p14="http://schemas.microsoft.com/office/powerpoint/2010/main" val="3474221660"/>
      </p:ext>
    </p:extLst>
  </p:cSld>
  <p:clrMapOvr>
    <a:masterClrMapping/>
  </p:clrMapOvr>
</p:sld>
</file>

<file path=ppt/theme/theme1.xml><?xml version="1.0" encoding="utf-8"?>
<a:theme xmlns:a="http://schemas.openxmlformats.org/drawingml/2006/main" name="NG_MOC_Core_ModuleNew2">
  <a:themeElements>
    <a:clrScheme name="Custom 1">
      <a:dk1>
        <a:srgbClr val="000000"/>
      </a:dk1>
      <a:lt1>
        <a:srgbClr val="FFFFFF"/>
      </a:lt1>
      <a:dk2>
        <a:srgbClr val="5E5E5E"/>
      </a:dk2>
      <a:lt2>
        <a:srgbClr val="FFFFFF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2_Master_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E4CD9A"/>
            </a:gs>
            <a:gs pos="100000">
              <a:srgbClr val="EEEFD7"/>
            </a:gs>
          </a:gsLst>
          <a:lin ang="27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rgbClr val="AFAFAF"/>
          </a:outerShdw>
        </a:effectLst>
      </a:spPr>
      <a:bodyPr vert="horz" wrap="square" lIns="182880" tIns="45720" rIns="18288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E4CD9A"/>
            </a:gs>
            <a:gs pos="100000">
              <a:srgbClr val="EEEFD7"/>
            </a:gs>
          </a:gsLst>
          <a:lin ang="27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rgbClr val="AFAFAF"/>
          </a:outerShdw>
        </a:effectLst>
      </a:spPr>
      <a:bodyPr vert="horz" wrap="square" lIns="182880" tIns="45720" rIns="18288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2_Master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aster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1FEF9"/>
        </a:accent1>
        <a:accent2>
          <a:srgbClr val="DC0081"/>
        </a:accent2>
        <a:accent3>
          <a:srgbClr val="FFFFFF"/>
        </a:accent3>
        <a:accent4>
          <a:srgbClr val="000000"/>
        </a:accent4>
        <a:accent5>
          <a:srgbClr val="DDFEFB"/>
        </a:accent5>
        <a:accent6>
          <a:srgbClr val="C70074"/>
        </a:accent6>
        <a:hlink>
          <a:srgbClr val="618FFD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9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618FFD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0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3333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00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2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99CC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66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436F9F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5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E4BB0E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FFFFFF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480C_01  -  Read-Only" id="{869E4B52-9B7F-4304-ADF9-F6E4495AD6A2}" vid="{D392099F-8576-4AD3-898F-778FD76BD0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Programming template</Template>
  <TotalTime>25477</TotalTime>
  <Words>1819</Words>
  <Application>Microsoft Office PowerPoint</Application>
  <PresentationFormat>On-screen Show (4:3)</PresentationFormat>
  <Paragraphs>736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Trade Gothic Next Rounded</vt:lpstr>
      <vt:lpstr>Verdana</vt:lpstr>
      <vt:lpstr>Wingdings</vt:lpstr>
      <vt:lpstr>Consolas</vt:lpstr>
      <vt:lpstr>Arial</vt:lpstr>
      <vt:lpstr>Calibri</vt:lpstr>
      <vt:lpstr>Segoe UI</vt:lpstr>
      <vt:lpstr>NG_MOC_Core_ModuleNew2</vt:lpstr>
      <vt:lpstr>Introduction to Programming</vt:lpstr>
      <vt:lpstr>Modern Programming Languages</vt:lpstr>
      <vt:lpstr>Programming Languages</vt:lpstr>
      <vt:lpstr>Foundations of Good Programming</vt:lpstr>
      <vt:lpstr>.Net System</vt:lpstr>
      <vt:lpstr>Understanding an application</vt:lpstr>
      <vt:lpstr>Parts of the .Net system</vt:lpstr>
      <vt:lpstr>Visual Studio</vt:lpstr>
      <vt:lpstr>Visual Studio</vt:lpstr>
      <vt:lpstr>VS Build Process</vt:lpstr>
      <vt:lpstr>Elements of a program</vt:lpstr>
      <vt:lpstr>Elements of a program</vt:lpstr>
      <vt:lpstr>Elements of a program</vt:lpstr>
      <vt:lpstr>Variables and Constants</vt:lpstr>
      <vt:lpstr>Variables and Constants</vt:lpstr>
      <vt:lpstr>Casing Conventions</vt:lpstr>
      <vt:lpstr>Data Types</vt:lpstr>
      <vt:lpstr>More Complete Data Types</vt:lpstr>
      <vt:lpstr>Choosing a Data Type</vt:lpstr>
      <vt:lpstr>Choosing a Data Type</vt:lpstr>
      <vt:lpstr>Elements of a program</vt:lpstr>
      <vt:lpstr>Assignment Operator</vt:lpstr>
      <vt:lpstr>Evaluating an Assignment</vt:lpstr>
      <vt:lpstr>C# Operators</vt:lpstr>
      <vt:lpstr>Expressions</vt:lpstr>
      <vt:lpstr>Flow – The thread of execution</vt:lpstr>
      <vt:lpstr>Branch</vt:lpstr>
      <vt:lpstr>Loop</vt:lpstr>
      <vt:lpstr>Software Architecture – Organizing Your Code</vt:lpstr>
      <vt:lpstr>Evolution of Programming Architectures</vt:lpstr>
      <vt:lpstr>Stages of Programming</vt:lpstr>
      <vt:lpstr>Methods</vt:lpstr>
      <vt:lpstr>Methods</vt:lpstr>
      <vt:lpstr>Functions</vt:lpstr>
      <vt:lpstr>Method in Use</vt:lpstr>
      <vt:lpstr>Collections</vt:lpstr>
      <vt:lpstr>PowerPoint Presentation</vt:lpstr>
      <vt:lpstr>PowerPoint Presentation</vt:lpstr>
      <vt:lpstr>PowerPoint Presentation</vt:lpstr>
      <vt:lpstr>Classes</vt:lpstr>
      <vt:lpstr>Members of a Class</vt:lpstr>
      <vt:lpstr>A Sample Class</vt:lpstr>
      <vt:lpstr>Instantiating a Class</vt:lpstr>
      <vt:lpstr>Class Design</vt:lpstr>
      <vt:lpstr>Typical Class</vt:lpstr>
      <vt:lpstr>Consuming a Class Library</vt:lpstr>
      <vt:lpstr>Working with an external service</vt:lpstr>
      <vt:lpstr>OOP - Inheritance</vt:lpstr>
      <vt:lpstr>OOP - Inheritance</vt:lpstr>
      <vt:lpstr>OOP- Polymorphism</vt:lpstr>
      <vt:lpstr>Foundations of Good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Graphical User Interface (GUI)</vt:lpstr>
      <vt:lpstr>UI Issues</vt:lpstr>
      <vt:lpstr>PowerPoint Presentation</vt:lpstr>
      <vt:lpstr>PowerPoint Presentation</vt:lpstr>
      <vt:lpstr>PowerPoint Presentation</vt:lpstr>
      <vt:lpstr>PowerPoint Presentation</vt:lpstr>
      <vt:lpstr>Scope</vt:lpstr>
      <vt:lpstr>C# Resources</vt:lpstr>
      <vt:lpstr>C# Tutorials</vt:lpstr>
      <vt:lpstr>Sunset of the 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creator>John DeVries</dc:creator>
  <cp:lastModifiedBy>John DeVries</cp:lastModifiedBy>
  <cp:revision>65</cp:revision>
  <dcterms:created xsi:type="dcterms:W3CDTF">2023-01-05T17:24:41Z</dcterms:created>
  <dcterms:modified xsi:type="dcterms:W3CDTF">2024-05-01T16:55:02Z</dcterms:modified>
</cp:coreProperties>
</file>